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8" r:id="rId2"/>
    <p:sldId id="267" r:id="rId3"/>
    <p:sldId id="269" r:id="rId4"/>
    <p:sldId id="270" r:id="rId5"/>
    <p:sldId id="271" r:id="rId6"/>
    <p:sldId id="272" r:id="rId7"/>
    <p:sldId id="276" r:id="rId8"/>
    <p:sldId id="277" r:id="rId9"/>
    <p:sldId id="275" r:id="rId10"/>
    <p:sldId id="273" r:id="rId11"/>
    <p:sldId id="274" r:id="rId12"/>
    <p:sldId id="283" r:id="rId13"/>
    <p:sldId id="282" r:id="rId14"/>
    <p:sldId id="284" r:id="rId15"/>
    <p:sldId id="280" r:id="rId16"/>
    <p:sldId id="278" r:id="rId17"/>
    <p:sldId id="279" r:id="rId18"/>
    <p:sldId id="285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472C4"/>
    <a:srgbClr val="2F528F"/>
    <a:srgbClr val="A50021"/>
    <a:srgbClr val="365DA1"/>
    <a:srgbClr val="34D089"/>
    <a:srgbClr val="7F007F"/>
    <a:srgbClr val="FF00FF"/>
    <a:srgbClr val="649A32"/>
    <a:srgbClr val="64CA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97" autoAdjust="0"/>
  </p:normalViewPr>
  <p:slideViewPr>
    <p:cSldViewPr snapToGrid="0">
      <p:cViewPr>
        <p:scale>
          <a:sx n="100" d="100"/>
          <a:sy n="100" d="100"/>
        </p:scale>
        <p:origin x="56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1158D-B199-446F-A9D0-059D98BED47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4F1A3-8512-4510-A393-059530A78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96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4F1A3-8512-4510-A393-059530A787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6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0881-FBF2-472C-B348-D3F9D75E7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6004E-72B2-4746-97D4-1F67E1864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A17E9-2D37-44D1-A1B7-6F61CFB7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59E67-AF8A-4DFC-8C35-D98A0AEA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A0788-32F5-4807-A585-DA71F22E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5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22CA-7EB0-4EEA-8C73-FC0801BC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23141-8F1D-4B6D-818F-6555A148E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C6EC7-3D5B-4972-A43A-25C704BD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FC09-B746-49AD-8BEC-80F16F77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C2B3E-DFE5-4186-ADE5-88100AF8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16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83A0E-73ED-4C90-B3F6-F6BE94A87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1E12F-9DC5-4F48-A35A-EFAEC7E85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5C9A1-8738-45E1-B576-0EBDEB6E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282BE-5792-466C-AE02-5F04F2994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18E31-FFCD-46E6-A32D-72E36DC0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2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00A3-B324-4460-860C-9B398B67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B473-1A97-4C7B-B103-F3BE8078B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86C9D-4CE1-4696-AEE0-94FEA1EF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2BB82-285A-46C9-AA15-0DAF4BC3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9ECAA-98FE-455A-9D59-6C41EF39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E899-F7CA-4E56-BE20-14B02FA6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D7689-D2B2-4614-9E6B-AC42D4C16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D47EB-9EE8-4568-AFBA-EDB5C612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C2731-9AEA-4D24-94E7-CAC931AD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12FE8-5011-4502-B531-321F6E35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7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2281-AF6F-4AC7-B1BE-957A6854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39EA-5591-4290-B69F-7D298CD46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D325E-31A0-4D66-BA40-AFD65F39D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8CBB0-FBD0-4908-B1D2-589C02EBF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31910-2EB2-4230-AE1F-9E4295D3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0AAD2-ADEA-4BA9-9296-6B07FC95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9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EFA3-FC11-4C62-A277-03F9A50A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683A3-2FFE-40A8-A63E-CC70D1C58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2328B-ADA3-4F9E-A3D9-4EF7A0F33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41FA61-3258-4436-A8AC-54C73C6EF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1392B0-3F7A-4FBD-8AC5-6BBBCC985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F77F3-3B18-45A6-A0EF-074A7F86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1B061-D323-41E3-9A02-EBB8C3C5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B6BCE-05BB-45E0-BB11-C099D967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4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00B1-5C6F-4B9D-94F7-2005C708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D5549-3B60-479F-BD11-E6F747A3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E0A6C-8386-46C4-8B83-FADC949A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AC982-9990-4546-966D-A906CF53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93518-A69F-4128-8957-C5A84B22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9EEC6-A185-432D-947B-1BF6E570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8D1A2-53D2-489B-B8E9-4B01F85D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4332-49DF-4A3C-ACCF-C2509850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EB952-3178-4AEF-B73E-F98EC2D86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6D9AE-D324-46AA-93AD-F48DA47BC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D570E-A3F9-4FB1-824B-CD943082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175ED-5603-46FA-9EFF-0B0E9A01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42A6C-A264-4A8F-A325-B8A4911F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3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0996-6547-427A-8D0E-E45CAF6D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C1C9A-980C-4C36-9463-D4DB10C67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97061-C6A6-4F0B-898C-39780C7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74259-6483-45A9-9589-3C400A5A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1537E-103B-471C-9083-B504C965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1FB56-F29C-4B87-ADAE-2D8AFDBC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7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7A55BF-70EE-463A-9A37-DE0983091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4DDA-E130-497D-A22D-D61E43678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4A500-F91D-4FE9-8242-972505BE0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06DA0-B5C7-42FC-B2D9-04BB9E359661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821D-0DCA-463B-9E9E-3BB5B8990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8AF60-5C09-4CBC-8249-B81830646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4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SOM weight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Settings:</a:t>
            </a:r>
          </a:p>
          <a:p>
            <a:pPr lvl="1"/>
            <a:r>
              <a:rPr lang="en-US" dirty="0"/>
              <a:t>10 epochs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10x10 grid size</a:t>
            </a:r>
          </a:p>
          <a:p>
            <a:pPr lvl="1"/>
            <a:r>
              <a:rPr lang="en-US" dirty="0"/>
              <a:t>Non-toroidal boundary</a:t>
            </a:r>
          </a:p>
          <a:p>
            <a:pPr lvl="1"/>
            <a:r>
              <a:rPr lang="en-US" dirty="0"/>
              <a:t>Starting alpha: 0.9</a:t>
            </a:r>
          </a:p>
          <a:p>
            <a:pPr lvl="1"/>
            <a:r>
              <a:rPr lang="en-US" dirty="0"/>
              <a:t>Starting neighborhood size: 5x5</a:t>
            </a:r>
          </a:p>
        </p:txBody>
      </p:sp>
    </p:spTree>
    <p:extLst>
      <p:ext uri="{BB962C8B-B14F-4D97-AF65-F5344CB8AC3E}">
        <p14:creationId xmlns:p14="http://schemas.microsoft.com/office/powerpoint/2010/main" val="215985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samples</a:t>
            </a:r>
          </a:p>
          <a:p>
            <a:pPr lvl="1"/>
            <a:r>
              <a:rPr lang="en-US" dirty="0"/>
              <a:t>Each sample: Three random numbers [0-1]</a:t>
            </a:r>
          </a:p>
          <a:p>
            <a:r>
              <a:rPr lang="en-US" dirty="0"/>
              <a:t>SOM advantage: Overlay known information</a:t>
            </a:r>
          </a:p>
          <a:p>
            <a:pPr lvl="1"/>
            <a:r>
              <a:rPr lang="en-US" dirty="0"/>
              <a:t>Animal names</a:t>
            </a:r>
          </a:p>
          <a:p>
            <a:pPr lvl="1"/>
            <a:r>
              <a:rPr lang="en-US" dirty="0"/>
              <a:t>Algal bloom state</a:t>
            </a:r>
          </a:p>
          <a:p>
            <a:pPr lvl="1"/>
            <a:r>
              <a:rPr lang="en-US" dirty="0"/>
              <a:t>Color: RGB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75D78-72E3-9267-DA41-DF96522573B3}"/>
              </a:ext>
            </a:extLst>
          </p:cNvPr>
          <p:cNvSpPr/>
          <p:nvPr/>
        </p:nvSpPr>
        <p:spPr>
          <a:xfrm>
            <a:off x="1617261" y="4343353"/>
            <a:ext cx="1480782" cy="603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G B</a:t>
            </a:r>
          </a:p>
          <a:p>
            <a:pPr algn="ctr"/>
            <a:r>
              <a:rPr lang="en-US" dirty="0"/>
              <a:t>[1,0,0]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8228F9-F66F-7F96-68B4-100A65DABBD4}"/>
              </a:ext>
            </a:extLst>
          </p:cNvPr>
          <p:cNvSpPr/>
          <p:nvPr/>
        </p:nvSpPr>
        <p:spPr>
          <a:xfrm>
            <a:off x="1617261" y="5011711"/>
            <a:ext cx="1480782" cy="60396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 G 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[0,1,0]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589E0-317E-D097-8A98-219119A0B794}"/>
              </a:ext>
            </a:extLst>
          </p:cNvPr>
          <p:cNvSpPr/>
          <p:nvPr/>
        </p:nvSpPr>
        <p:spPr>
          <a:xfrm>
            <a:off x="1617261" y="5680069"/>
            <a:ext cx="1480782" cy="60395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G B</a:t>
            </a:r>
          </a:p>
          <a:p>
            <a:pPr algn="ctr"/>
            <a:r>
              <a:rPr lang="en-US" dirty="0"/>
              <a:t>[0,0,1]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5C4E22-7D5B-2CDE-0A10-A4C705F507C7}"/>
              </a:ext>
            </a:extLst>
          </p:cNvPr>
          <p:cNvSpPr/>
          <p:nvPr/>
        </p:nvSpPr>
        <p:spPr>
          <a:xfrm>
            <a:off x="4276014" y="4738755"/>
            <a:ext cx="1480782" cy="876916"/>
          </a:xfrm>
          <a:prstGeom prst="rect">
            <a:avLst/>
          </a:prstGeom>
          <a:solidFill>
            <a:srgbClr val="7F00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 G B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[0.5,0,0.5]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77ACD8-E4EA-7898-7827-63605A4396BD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098043" y="4645333"/>
            <a:ext cx="1177971" cy="531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DED8E7-5C73-73F1-889C-3A7595FB95A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098043" y="5177213"/>
            <a:ext cx="1177971" cy="136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B50722-FC61-ED71-8BEC-8BC8C8FFF9B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098043" y="5177213"/>
            <a:ext cx="1177971" cy="804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samples</a:t>
            </a:r>
          </a:p>
          <a:p>
            <a:pPr lvl="1"/>
            <a:r>
              <a:rPr lang="en-US" dirty="0"/>
              <a:t>Each sample: Three random numbers [0-1]</a:t>
            </a:r>
          </a:p>
          <a:p>
            <a:r>
              <a:rPr lang="en-US" dirty="0"/>
              <a:t>SOM advantage: Overlay known information</a:t>
            </a:r>
          </a:p>
          <a:p>
            <a:pPr lvl="1"/>
            <a:r>
              <a:rPr lang="en-US" dirty="0"/>
              <a:t>Animal names</a:t>
            </a:r>
          </a:p>
          <a:p>
            <a:pPr lvl="1"/>
            <a:r>
              <a:rPr lang="en-US" dirty="0"/>
              <a:t>Algal bloom state</a:t>
            </a:r>
          </a:p>
          <a:p>
            <a:pPr lvl="1"/>
            <a:r>
              <a:rPr lang="en-US" dirty="0"/>
              <a:t>Color: RGB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75D78-72E3-9267-DA41-DF96522573B3}"/>
              </a:ext>
            </a:extLst>
          </p:cNvPr>
          <p:cNvSpPr/>
          <p:nvPr/>
        </p:nvSpPr>
        <p:spPr>
          <a:xfrm>
            <a:off x="1617261" y="4343353"/>
            <a:ext cx="1480782" cy="603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G B</a:t>
            </a:r>
          </a:p>
          <a:p>
            <a:pPr algn="ctr"/>
            <a:r>
              <a:rPr lang="en-US" dirty="0"/>
              <a:t>[1,0,0]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8228F9-F66F-7F96-68B4-100A65DABBD4}"/>
              </a:ext>
            </a:extLst>
          </p:cNvPr>
          <p:cNvSpPr/>
          <p:nvPr/>
        </p:nvSpPr>
        <p:spPr>
          <a:xfrm>
            <a:off x="1617261" y="5011711"/>
            <a:ext cx="1480782" cy="60396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 G 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[0,1,0]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589E0-317E-D097-8A98-219119A0B794}"/>
              </a:ext>
            </a:extLst>
          </p:cNvPr>
          <p:cNvSpPr/>
          <p:nvPr/>
        </p:nvSpPr>
        <p:spPr>
          <a:xfrm>
            <a:off x="1617261" y="5680069"/>
            <a:ext cx="1480782" cy="60395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G B</a:t>
            </a:r>
          </a:p>
          <a:p>
            <a:pPr algn="ctr"/>
            <a:r>
              <a:rPr lang="en-US" dirty="0"/>
              <a:t>[0,0,1]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5C4E22-7D5B-2CDE-0A10-A4C705F507C7}"/>
              </a:ext>
            </a:extLst>
          </p:cNvPr>
          <p:cNvSpPr/>
          <p:nvPr/>
        </p:nvSpPr>
        <p:spPr>
          <a:xfrm>
            <a:off x="4276014" y="4738755"/>
            <a:ext cx="1480782" cy="876916"/>
          </a:xfrm>
          <a:prstGeom prst="rect">
            <a:avLst/>
          </a:prstGeom>
          <a:solidFill>
            <a:srgbClr val="34D0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 G 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[0.2,0.8,0.5]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77ACD8-E4EA-7898-7827-63605A4396BD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098043" y="4645333"/>
            <a:ext cx="1177971" cy="531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DED8E7-5C73-73F1-889C-3A7595FB95A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098043" y="5177213"/>
            <a:ext cx="1177971" cy="136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B50722-FC61-ED71-8BEC-8BC8C8FFF9B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098043" y="5177213"/>
            <a:ext cx="1177971" cy="804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8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FB325B-4F99-025D-3658-B372F56CCD3C}"/>
              </a:ext>
            </a:extLst>
          </p:cNvPr>
          <p:cNvGrpSpPr/>
          <p:nvPr/>
        </p:nvGrpSpPr>
        <p:grpSpPr>
          <a:xfrm>
            <a:off x="5961549" y="2666852"/>
            <a:ext cx="2661132" cy="2226171"/>
            <a:chOff x="6209298" y="284944"/>
            <a:chExt cx="2661132" cy="2226171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3085E576-B2CA-978B-96C3-66A3500D0B21}"/>
                </a:ext>
              </a:extLst>
            </p:cNvPr>
            <p:cNvSpPr/>
            <p:nvPr/>
          </p:nvSpPr>
          <p:spPr>
            <a:xfrm>
              <a:off x="6217905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2BF9E9-39FA-563E-CC1D-83CB540998AA}"/>
                </a:ext>
              </a:extLst>
            </p:cNvPr>
            <p:cNvSpPr/>
            <p:nvPr/>
          </p:nvSpPr>
          <p:spPr>
            <a:xfrm>
              <a:off x="6211081" y="2193122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6BEC55-41F6-4049-6CC6-8EAC8E8A7E6A}"/>
                </a:ext>
              </a:extLst>
            </p:cNvPr>
            <p:cNvSpPr/>
            <p:nvPr/>
          </p:nvSpPr>
          <p:spPr>
            <a:xfrm>
              <a:off x="6564018" y="2193122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22FAD7-1D72-B583-5731-3A74F70E68D7}"/>
                </a:ext>
              </a:extLst>
            </p:cNvPr>
            <p:cNvSpPr/>
            <p:nvPr/>
          </p:nvSpPr>
          <p:spPr>
            <a:xfrm>
              <a:off x="6916954" y="2193122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79D046-FA1B-B307-3A11-CAB28F324D82}"/>
                </a:ext>
              </a:extLst>
            </p:cNvPr>
            <p:cNvSpPr/>
            <p:nvPr/>
          </p:nvSpPr>
          <p:spPr>
            <a:xfrm>
              <a:off x="7269891" y="2193122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D9468F-EA67-2A59-7C57-2250D55A392A}"/>
                </a:ext>
              </a:extLst>
            </p:cNvPr>
            <p:cNvSpPr/>
            <p:nvPr/>
          </p:nvSpPr>
          <p:spPr>
            <a:xfrm>
              <a:off x="7622827" y="2193122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ECD16F5B-B20A-593E-A63A-1851F128552B}"/>
                </a:ext>
              </a:extLst>
            </p:cNvPr>
            <p:cNvSpPr/>
            <p:nvPr/>
          </p:nvSpPr>
          <p:spPr>
            <a:xfrm>
              <a:off x="6570842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3FD73413-33CE-262D-9C45-1DC29B280FA8}"/>
                </a:ext>
              </a:extLst>
            </p:cNvPr>
            <p:cNvSpPr/>
            <p:nvPr/>
          </p:nvSpPr>
          <p:spPr>
            <a:xfrm>
              <a:off x="6923778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A9EF1BA-97A1-2625-676E-A09E702384BC}"/>
                </a:ext>
              </a:extLst>
            </p:cNvPr>
            <p:cNvSpPr/>
            <p:nvPr/>
          </p:nvSpPr>
          <p:spPr>
            <a:xfrm>
              <a:off x="7256955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BFBAAC4B-B0DD-3917-38C4-25AAD5E1ECC1}"/>
                </a:ext>
              </a:extLst>
            </p:cNvPr>
            <p:cNvSpPr/>
            <p:nvPr/>
          </p:nvSpPr>
          <p:spPr>
            <a:xfrm>
              <a:off x="7617922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2A747D27-F2F8-A629-E0A1-EADFEC668DF0}"/>
                </a:ext>
              </a:extLst>
            </p:cNvPr>
            <p:cNvSpPr/>
            <p:nvPr/>
          </p:nvSpPr>
          <p:spPr>
            <a:xfrm>
              <a:off x="6444706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6C336982-BADE-A607-D039-6097209243E9}"/>
                </a:ext>
              </a:extLst>
            </p:cNvPr>
            <p:cNvSpPr/>
            <p:nvPr/>
          </p:nvSpPr>
          <p:spPr>
            <a:xfrm>
              <a:off x="6797642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6A135623-DD6E-1C7E-F842-1C0E1AD845F7}"/>
                </a:ext>
              </a:extLst>
            </p:cNvPr>
            <p:cNvSpPr/>
            <p:nvPr/>
          </p:nvSpPr>
          <p:spPr>
            <a:xfrm>
              <a:off x="7150579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6FE3253B-CA3C-AACF-FA78-E7A7CCCFCEFC}"/>
                </a:ext>
              </a:extLst>
            </p:cNvPr>
            <p:cNvSpPr/>
            <p:nvPr/>
          </p:nvSpPr>
          <p:spPr>
            <a:xfrm>
              <a:off x="7483755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0DA187E3-6775-EE11-4CB5-7D383CBDDCDD}"/>
                </a:ext>
              </a:extLst>
            </p:cNvPr>
            <p:cNvSpPr/>
            <p:nvPr/>
          </p:nvSpPr>
          <p:spPr>
            <a:xfrm>
              <a:off x="7832993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C6DF5C06-AB2A-D8D0-8985-56E27241D608}"/>
                </a:ext>
              </a:extLst>
            </p:cNvPr>
            <p:cNvSpPr/>
            <p:nvPr/>
          </p:nvSpPr>
          <p:spPr>
            <a:xfrm>
              <a:off x="6677028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Parallelogram 97">
              <a:extLst>
                <a:ext uri="{FF2B5EF4-FFF2-40B4-BE49-F238E27FC236}">
                  <a16:creationId xmlns:a16="http://schemas.microsoft.com/office/drawing/2014/main" id="{F8207EFF-B86E-54F9-D5E1-F21906840D28}"/>
                </a:ext>
              </a:extLst>
            </p:cNvPr>
            <p:cNvSpPr/>
            <p:nvPr/>
          </p:nvSpPr>
          <p:spPr>
            <a:xfrm>
              <a:off x="7029965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Parallelogram 98">
              <a:extLst>
                <a:ext uri="{FF2B5EF4-FFF2-40B4-BE49-F238E27FC236}">
                  <a16:creationId xmlns:a16="http://schemas.microsoft.com/office/drawing/2014/main" id="{678A99B2-7ED5-5EA4-8506-6A8195C6C0C6}"/>
                </a:ext>
              </a:extLst>
            </p:cNvPr>
            <p:cNvSpPr/>
            <p:nvPr/>
          </p:nvSpPr>
          <p:spPr>
            <a:xfrm>
              <a:off x="7382901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Parallelogram 99">
              <a:extLst>
                <a:ext uri="{FF2B5EF4-FFF2-40B4-BE49-F238E27FC236}">
                  <a16:creationId xmlns:a16="http://schemas.microsoft.com/office/drawing/2014/main" id="{C0E812E7-7C2E-065C-D582-47678104CAE7}"/>
                </a:ext>
              </a:extLst>
            </p:cNvPr>
            <p:cNvSpPr/>
            <p:nvPr/>
          </p:nvSpPr>
          <p:spPr>
            <a:xfrm>
              <a:off x="7716078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Parallelogram 100">
              <a:extLst>
                <a:ext uri="{FF2B5EF4-FFF2-40B4-BE49-F238E27FC236}">
                  <a16:creationId xmlns:a16="http://schemas.microsoft.com/office/drawing/2014/main" id="{3A9A7B61-9802-6C99-CD13-6A134F4C966C}"/>
                </a:ext>
              </a:extLst>
            </p:cNvPr>
            <p:cNvSpPr/>
            <p:nvPr/>
          </p:nvSpPr>
          <p:spPr>
            <a:xfrm>
              <a:off x="8065315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arallelogram 101">
              <a:extLst>
                <a:ext uri="{FF2B5EF4-FFF2-40B4-BE49-F238E27FC236}">
                  <a16:creationId xmlns:a16="http://schemas.microsoft.com/office/drawing/2014/main" id="{AF9D5F39-B1A0-84DE-AD2C-53761A70E37B}"/>
                </a:ext>
              </a:extLst>
            </p:cNvPr>
            <p:cNvSpPr/>
            <p:nvPr/>
          </p:nvSpPr>
          <p:spPr>
            <a:xfrm>
              <a:off x="6902526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Parallelogram 102">
              <a:extLst>
                <a:ext uri="{FF2B5EF4-FFF2-40B4-BE49-F238E27FC236}">
                  <a16:creationId xmlns:a16="http://schemas.microsoft.com/office/drawing/2014/main" id="{F5F2D656-79E8-B242-6136-F2B8649D0E84}"/>
                </a:ext>
              </a:extLst>
            </p:cNvPr>
            <p:cNvSpPr/>
            <p:nvPr/>
          </p:nvSpPr>
          <p:spPr>
            <a:xfrm>
              <a:off x="7255463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Parallelogram 103">
              <a:extLst>
                <a:ext uri="{FF2B5EF4-FFF2-40B4-BE49-F238E27FC236}">
                  <a16:creationId xmlns:a16="http://schemas.microsoft.com/office/drawing/2014/main" id="{021E9C8B-DBB4-FD19-0C19-B54727729E49}"/>
                </a:ext>
              </a:extLst>
            </p:cNvPr>
            <p:cNvSpPr/>
            <p:nvPr/>
          </p:nvSpPr>
          <p:spPr>
            <a:xfrm>
              <a:off x="7608399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arallelogram 104">
              <a:extLst>
                <a:ext uri="{FF2B5EF4-FFF2-40B4-BE49-F238E27FC236}">
                  <a16:creationId xmlns:a16="http://schemas.microsoft.com/office/drawing/2014/main" id="{4164A061-BA1D-B88C-062A-711338CCE9B8}"/>
                </a:ext>
              </a:extLst>
            </p:cNvPr>
            <p:cNvSpPr/>
            <p:nvPr/>
          </p:nvSpPr>
          <p:spPr>
            <a:xfrm>
              <a:off x="7941576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Parallelogram 119">
              <a:extLst>
                <a:ext uri="{FF2B5EF4-FFF2-40B4-BE49-F238E27FC236}">
                  <a16:creationId xmlns:a16="http://schemas.microsoft.com/office/drawing/2014/main" id="{823D9BCB-B1AB-6F90-7413-41814E8B6CC2}"/>
                </a:ext>
              </a:extLst>
            </p:cNvPr>
            <p:cNvSpPr/>
            <p:nvPr/>
          </p:nvSpPr>
          <p:spPr>
            <a:xfrm>
              <a:off x="8290813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Parallelogram 120">
              <a:extLst>
                <a:ext uri="{FF2B5EF4-FFF2-40B4-BE49-F238E27FC236}">
                  <a16:creationId xmlns:a16="http://schemas.microsoft.com/office/drawing/2014/main" id="{55D70EE3-C29A-0F8D-BD60-7A625ED4068F}"/>
                </a:ext>
              </a:extLst>
            </p:cNvPr>
            <p:cNvSpPr/>
            <p:nvPr/>
          </p:nvSpPr>
          <p:spPr>
            <a:xfrm rot="7538159">
              <a:off x="7778814" y="2093439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Parallelogram 121">
              <a:extLst>
                <a:ext uri="{FF2B5EF4-FFF2-40B4-BE49-F238E27FC236}">
                  <a16:creationId xmlns:a16="http://schemas.microsoft.com/office/drawing/2014/main" id="{75CAC9FD-2373-D66C-D2AC-1797229ADC9E}"/>
                </a:ext>
              </a:extLst>
            </p:cNvPr>
            <p:cNvSpPr/>
            <p:nvPr/>
          </p:nvSpPr>
          <p:spPr>
            <a:xfrm rot="7538159">
              <a:off x="7999204" y="1786211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Parallelogram 122">
              <a:extLst>
                <a:ext uri="{FF2B5EF4-FFF2-40B4-BE49-F238E27FC236}">
                  <a16:creationId xmlns:a16="http://schemas.microsoft.com/office/drawing/2014/main" id="{0D81367B-47C4-E8DE-4C62-EF3D19054E4C}"/>
                </a:ext>
              </a:extLst>
            </p:cNvPr>
            <p:cNvSpPr/>
            <p:nvPr/>
          </p:nvSpPr>
          <p:spPr>
            <a:xfrm rot="7538159">
              <a:off x="8217765" y="1474811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Parallelogram 123">
              <a:extLst>
                <a:ext uri="{FF2B5EF4-FFF2-40B4-BE49-F238E27FC236}">
                  <a16:creationId xmlns:a16="http://schemas.microsoft.com/office/drawing/2014/main" id="{63D212C3-EEFB-C235-AF9A-EBF24762A6C1}"/>
                </a:ext>
              </a:extLst>
            </p:cNvPr>
            <p:cNvSpPr/>
            <p:nvPr/>
          </p:nvSpPr>
          <p:spPr>
            <a:xfrm rot="7538159">
              <a:off x="8442879" y="1163405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Parallelogram 124">
              <a:extLst>
                <a:ext uri="{FF2B5EF4-FFF2-40B4-BE49-F238E27FC236}">
                  <a16:creationId xmlns:a16="http://schemas.microsoft.com/office/drawing/2014/main" id="{43EF92CE-6D77-F541-8958-F0E1849546C9}"/>
                </a:ext>
              </a:extLst>
            </p:cNvPr>
            <p:cNvSpPr/>
            <p:nvPr/>
          </p:nvSpPr>
          <p:spPr>
            <a:xfrm>
              <a:off x="6222786" y="155483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40C1FC5-714B-6B36-B498-EC63BA636E43}"/>
                </a:ext>
              </a:extLst>
            </p:cNvPr>
            <p:cNvSpPr/>
            <p:nvPr/>
          </p:nvSpPr>
          <p:spPr>
            <a:xfrm>
              <a:off x="6215962" y="1867781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9F6E0B6-7013-92F3-A31C-A33276956F1E}"/>
                </a:ext>
              </a:extLst>
            </p:cNvPr>
            <p:cNvSpPr/>
            <p:nvPr/>
          </p:nvSpPr>
          <p:spPr>
            <a:xfrm>
              <a:off x="6568899" y="1867781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904A234-0CDA-B46B-3452-75AAA32F5395}"/>
                </a:ext>
              </a:extLst>
            </p:cNvPr>
            <p:cNvSpPr/>
            <p:nvPr/>
          </p:nvSpPr>
          <p:spPr>
            <a:xfrm>
              <a:off x="6921835" y="1867781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CB14CF5-7CDE-1E08-77D5-970FA19CF6BE}"/>
                </a:ext>
              </a:extLst>
            </p:cNvPr>
            <p:cNvSpPr/>
            <p:nvPr/>
          </p:nvSpPr>
          <p:spPr>
            <a:xfrm>
              <a:off x="7274772" y="1867781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8DE3B57-F871-40AB-EAD5-2C85C511AAB7}"/>
                </a:ext>
              </a:extLst>
            </p:cNvPr>
            <p:cNvSpPr/>
            <p:nvPr/>
          </p:nvSpPr>
          <p:spPr>
            <a:xfrm>
              <a:off x="7627708" y="1867781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Parallelogram 130">
              <a:extLst>
                <a:ext uri="{FF2B5EF4-FFF2-40B4-BE49-F238E27FC236}">
                  <a16:creationId xmlns:a16="http://schemas.microsoft.com/office/drawing/2014/main" id="{03A6FC7B-9303-216D-8731-3F169DF700FF}"/>
                </a:ext>
              </a:extLst>
            </p:cNvPr>
            <p:cNvSpPr/>
            <p:nvPr/>
          </p:nvSpPr>
          <p:spPr>
            <a:xfrm>
              <a:off x="6575723" y="155483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Parallelogram 131">
              <a:extLst>
                <a:ext uri="{FF2B5EF4-FFF2-40B4-BE49-F238E27FC236}">
                  <a16:creationId xmlns:a16="http://schemas.microsoft.com/office/drawing/2014/main" id="{CB9B49BB-901C-9231-C1C1-618FE204A93F}"/>
                </a:ext>
              </a:extLst>
            </p:cNvPr>
            <p:cNvSpPr/>
            <p:nvPr/>
          </p:nvSpPr>
          <p:spPr>
            <a:xfrm>
              <a:off x="6928659" y="155483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DB61DBA0-2DE6-5AFD-2187-ABB2E03D0D92}"/>
                </a:ext>
              </a:extLst>
            </p:cNvPr>
            <p:cNvSpPr/>
            <p:nvPr/>
          </p:nvSpPr>
          <p:spPr>
            <a:xfrm>
              <a:off x="7261836" y="155483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Parallelogram 133">
              <a:extLst>
                <a:ext uri="{FF2B5EF4-FFF2-40B4-BE49-F238E27FC236}">
                  <a16:creationId xmlns:a16="http://schemas.microsoft.com/office/drawing/2014/main" id="{7801CC1C-7262-836F-D1F9-B7D0ECCF7E2C}"/>
                </a:ext>
              </a:extLst>
            </p:cNvPr>
            <p:cNvSpPr/>
            <p:nvPr/>
          </p:nvSpPr>
          <p:spPr>
            <a:xfrm>
              <a:off x="7622803" y="155483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5B58DAC2-E307-531E-264C-0ED38A355A7E}"/>
                </a:ext>
              </a:extLst>
            </p:cNvPr>
            <p:cNvSpPr/>
            <p:nvPr/>
          </p:nvSpPr>
          <p:spPr>
            <a:xfrm>
              <a:off x="6449587" y="124188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Parallelogram 135">
              <a:extLst>
                <a:ext uri="{FF2B5EF4-FFF2-40B4-BE49-F238E27FC236}">
                  <a16:creationId xmlns:a16="http://schemas.microsoft.com/office/drawing/2014/main" id="{D485982B-B1D4-F2DF-6E95-FE73A7A0C270}"/>
                </a:ext>
              </a:extLst>
            </p:cNvPr>
            <p:cNvSpPr/>
            <p:nvPr/>
          </p:nvSpPr>
          <p:spPr>
            <a:xfrm>
              <a:off x="6802523" y="124188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Parallelogram 136">
              <a:extLst>
                <a:ext uri="{FF2B5EF4-FFF2-40B4-BE49-F238E27FC236}">
                  <a16:creationId xmlns:a16="http://schemas.microsoft.com/office/drawing/2014/main" id="{14E35500-56DF-5EF4-7900-265BD680F6FD}"/>
                </a:ext>
              </a:extLst>
            </p:cNvPr>
            <p:cNvSpPr/>
            <p:nvPr/>
          </p:nvSpPr>
          <p:spPr>
            <a:xfrm>
              <a:off x="7155460" y="124188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Parallelogram 137">
              <a:extLst>
                <a:ext uri="{FF2B5EF4-FFF2-40B4-BE49-F238E27FC236}">
                  <a16:creationId xmlns:a16="http://schemas.microsoft.com/office/drawing/2014/main" id="{E19FA987-05F3-8208-12BD-3D99B7DFEC54}"/>
                </a:ext>
              </a:extLst>
            </p:cNvPr>
            <p:cNvSpPr/>
            <p:nvPr/>
          </p:nvSpPr>
          <p:spPr>
            <a:xfrm>
              <a:off x="7488636" y="124188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Parallelogram 138">
              <a:extLst>
                <a:ext uri="{FF2B5EF4-FFF2-40B4-BE49-F238E27FC236}">
                  <a16:creationId xmlns:a16="http://schemas.microsoft.com/office/drawing/2014/main" id="{9D477E13-B057-7707-46E5-20408BCF98D9}"/>
                </a:ext>
              </a:extLst>
            </p:cNvPr>
            <p:cNvSpPr/>
            <p:nvPr/>
          </p:nvSpPr>
          <p:spPr>
            <a:xfrm>
              <a:off x="7837874" y="124188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Parallelogram 139">
              <a:extLst>
                <a:ext uri="{FF2B5EF4-FFF2-40B4-BE49-F238E27FC236}">
                  <a16:creationId xmlns:a16="http://schemas.microsoft.com/office/drawing/2014/main" id="{8AA5771F-8A1A-48E6-0EA2-27BE3C82F33C}"/>
                </a:ext>
              </a:extLst>
            </p:cNvPr>
            <p:cNvSpPr/>
            <p:nvPr/>
          </p:nvSpPr>
          <p:spPr>
            <a:xfrm>
              <a:off x="6681909" y="927152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Parallelogram 140">
              <a:extLst>
                <a:ext uri="{FF2B5EF4-FFF2-40B4-BE49-F238E27FC236}">
                  <a16:creationId xmlns:a16="http://schemas.microsoft.com/office/drawing/2014/main" id="{82F64840-F7FE-38E4-6E05-181A0725EE27}"/>
                </a:ext>
              </a:extLst>
            </p:cNvPr>
            <p:cNvSpPr/>
            <p:nvPr/>
          </p:nvSpPr>
          <p:spPr>
            <a:xfrm>
              <a:off x="7034846" y="927152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Parallelogram 141">
              <a:extLst>
                <a:ext uri="{FF2B5EF4-FFF2-40B4-BE49-F238E27FC236}">
                  <a16:creationId xmlns:a16="http://schemas.microsoft.com/office/drawing/2014/main" id="{819FBCA4-7197-FDFF-F0F3-D4286FCE86B9}"/>
                </a:ext>
              </a:extLst>
            </p:cNvPr>
            <p:cNvSpPr/>
            <p:nvPr/>
          </p:nvSpPr>
          <p:spPr>
            <a:xfrm>
              <a:off x="7387782" y="927152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Parallelogram 142">
              <a:extLst>
                <a:ext uri="{FF2B5EF4-FFF2-40B4-BE49-F238E27FC236}">
                  <a16:creationId xmlns:a16="http://schemas.microsoft.com/office/drawing/2014/main" id="{5CED6312-573B-CE8B-07D4-9D96E6F6B5F3}"/>
                </a:ext>
              </a:extLst>
            </p:cNvPr>
            <p:cNvSpPr/>
            <p:nvPr/>
          </p:nvSpPr>
          <p:spPr>
            <a:xfrm>
              <a:off x="7720959" y="927152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Parallelogram 143">
              <a:extLst>
                <a:ext uri="{FF2B5EF4-FFF2-40B4-BE49-F238E27FC236}">
                  <a16:creationId xmlns:a16="http://schemas.microsoft.com/office/drawing/2014/main" id="{ED70B3C6-ED9C-47ED-CD44-AE028D8A8E26}"/>
                </a:ext>
              </a:extLst>
            </p:cNvPr>
            <p:cNvSpPr/>
            <p:nvPr/>
          </p:nvSpPr>
          <p:spPr>
            <a:xfrm>
              <a:off x="8070196" y="927152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Parallelogram 144">
              <a:extLst>
                <a:ext uri="{FF2B5EF4-FFF2-40B4-BE49-F238E27FC236}">
                  <a16:creationId xmlns:a16="http://schemas.microsoft.com/office/drawing/2014/main" id="{C49CDA8F-6CE1-444F-71D5-CCA26BE5C45D}"/>
                </a:ext>
              </a:extLst>
            </p:cNvPr>
            <p:cNvSpPr/>
            <p:nvPr/>
          </p:nvSpPr>
          <p:spPr>
            <a:xfrm>
              <a:off x="6907407" y="612420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Parallelogram 145">
              <a:extLst>
                <a:ext uri="{FF2B5EF4-FFF2-40B4-BE49-F238E27FC236}">
                  <a16:creationId xmlns:a16="http://schemas.microsoft.com/office/drawing/2014/main" id="{4FAB7D6D-780E-4A9D-524B-862504E41F01}"/>
                </a:ext>
              </a:extLst>
            </p:cNvPr>
            <p:cNvSpPr/>
            <p:nvPr/>
          </p:nvSpPr>
          <p:spPr>
            <a:xfrm>
              <a:off x="7260344" y="612420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Parallelogram 146">
              <a:extLst>
                <a:ext uri="{FF2B5EF4-FFF2-40B4-BE49-F238E27FC236}">
                  <a16:creationId xmlns:a16="http://schemas.microsoft.com/office/drawing/2014/main" id="{8615ED6E-0139-869C-326E-68AD067B0143}"/>
                </a:ext>
              </a:extLst>
            </p:cNvPr>
            <p:cNvSpPr/>
            <p:nvPr/>
          </p:nvSpPr>
          <p:spPr>
            <a:xfrm>
              <a:off x="7613280" y="612420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Parallelogram 147">
              <a:extLst>
                <a:ext uri="{FF2B5EF4-FFF2-40B4-BE49-F238E27FC236}">
                  <a16:creationId xmlns:a16="http://schemas.microsoft.com/office/drawing/2014/main" id="{EA0F1E71-9708-029E-ADB1-62B092BE98D2}"/>
                </a:ext>
              </a:extLst>
            </p:cNvPr>
            <p:cNvSpPr/>
            <p:nvPr/>
          </p:nvSpPr>
          <p:spPr>
            <a:xfrm>
              <a:off x="7946457" y="612420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Parallelogram 148">
              <a:extLst>
                <a:ext uri="{FF2B5EF4-FFF2-40B4-BE49-F238E27FC236}">
                  <a16:creationId xmlns:a16="http://schemas.microsoft.com/office/drawing/2014/main" id="{0ADC1BEA-8DB1-55BC-BF3A-91A0EFCF3177}"/>
                </a:ext>
              </a:extLst>
            </p:cNvPr>
            <p:cNvSpPr/>
            <p:nvPr/>
          </p:nvSpPr>
          <p:spPr>
            <a:xfrm>
              <a:off x="8295694" y="612420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Parallelogram 149">
              <a:extLst>
                <a:ext uri="{FF2B5EF4-FFF2-40B4-BE49-F238E27FC236}">
                  <a16:creationId xmlns:a16="http://schemas.microsoft.com/office/drawing/2014/main" id="{8C0CDF06-4365-EF49-75E6-ED26F361C43E}"/>
                </a:ext>
              </a:extLst>
            </p:cNvPr>
            <p:cNvSpPr/>
            <p:nvPr/>
          </p:nvSpPr>
          <p:spPr>
            <a:xfrm rot="7538159">
              <a:off x="7780367" y="1768098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Parallelogram 150">
              <a:extLst>
                <a:ext uri="{FF2B5EF4-FFF2-40B4-BE49-F238E27FC236}">
                  <a16:creationId xmlns:a16="http://schemas.microsoft.com/office/drawing/2014/main" id="{9104D2AF-0388-5624-2F7C-D4283034282E}"/>
                </a:ext>
              </a:extLst>
            </p:cNvPr>
            <p:cNvSpPr/>
            <p:nvPr/>
          </p:nvSpPr>
          <p:spPr>
            <a:xfrm rot="7538159">
              <a:off x="8000757" y="1460870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Parallelogram 151">
              <a:extLst>
                <a:ext uri="{FF2B5EF4-FFF2-40B4-BE49-F238E27FC236}">
                  <a16:creationId xmlns:a16="http://schemas.microsoft.com/office/drawing/2014/main" id="{D9D24281-D76A-8E5F-4A05-8DF6CC36E2AB}"/>
                </a:ext>
              </a:extLst>
            </p:cNvPr>
            <p:cNvSpPr/>
            <p:nvPr/>
          </p:nvSpPr>
          <p:spPr>
            <a:xfrm rot="7538159">
              <a:off x="8219318" y="1149470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Parallelogram 152">
              <a:extLst>
                <a:ext uri="{FF2B5EF4-FFF2-40B4-BE49-F238E27FC236}">
                  <a16:creationId xmlns:a16="http://schemas.microsoft.com/office/drawing/2014/main" id="{3C856193-B8FC-AE28-1E01-1B5C65CB4AC0}"/>
                </a:ext>
              </a:extLst>
            </p:cNvPr>
            <p:cNvSpPr/>
            <p:nvPr/>
          </p:nvSpPr>
          <p:spPr>
            <a:xfrm rot="7538159">
              <a:off x="8444432" y="838064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Parallelogram 153">
              <a:extLst>
                <a:ext uri="{FF2B5EF4-FFF2-40B4-BE49-F238E27FC236}">
                  <a16:creationId xmlns:a16="http://schemas.microsoft.com/office/drawing/2014/main" id="{86D1742E-DAF6-AAC5-1AFB-C2B65E412749}"/>
                </a:ext>
              </a:extLst>
            </p:cNvPr>
            <p:cNvSpPr/>
            <p:nvPr/>
          </p:nvSpPr>
          <p:spPr>
            <a:xfrm>
              <a:off x="6216122" y="12273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BB8F905E-3984-DA2F-3FCE-6FA668AF362D}"/>
                </a:ext>
              </a:extLst>
            </p:cNvPr>
            <p:cNvSpPr/>
            <p:nvPr/>
          </p:nvSpPr>
          <p:spPr>
            <a:xfrm>
              <a:off x="6209298" y="1540305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55607A1-DE61-5E61-51FD-B2FE3187049C}"/>
                </a:ext>
              </a:extLst>
            </p:cNvPr>
            <p:cNvSpPr/>
            <p:nvPr/>
          </p:nvSpPr>
          <p:spPr>
            <a:xfrm>
              <a:off x="6562235" y="1540305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B3119C9-E88D-5027-CFFE-952CEA309276}"/>
                </a:ext>
              </a:extLst>
            </p:cNvPr>
            <p:cNvSpPr/>
            <p:nvPr/>
          </p:nvSpPr>
          <p:spPr>
            <a:xfrm>
              <a:off x="6915171" y="1540305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86AD94B-E444-C9FD-58C4-1AB25C71556C}"/>
                </a:ext>
              </a:extLst>
            </p:cNvPr>
            <p:cNvSpPr/>
            <p:nvPr/>
          </p:nvSpPr>
          <p:spPr>
            <a:xfrm>
              <a:off x="7268108" y="1540305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4E97A00-ABF4-7AD3-13D3-21478E151661}"/>
                </a:ext>
              </a:extLst>
            </p:cNvPr>
            <p:cNvSpPr/>
            <p:nvPr/>
          </p:nvSpPr>
          <p:spPr>
            <a:xfrm>
              <a:off x="7621044" y="1540305"/>
              <a:ext cx="352937" cy="3129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Parallelogram 159">
              <a:extLst>
                <a:ext uri="{FF2B5EF4-FFF2-40B4-BE49-F238E27FC236}">
                  <a16:creationId xmlns:a16="http://schemas.microsoft.com/office/drawing/2014/main" id="{E516A570-A7A2-21D3-CEA7-58EE5B4821F3}"/>
                </a:ext>
              </a:extLst>
            </p:cNvPr>
            <p:cNvSpPr/>
            <p:nvPr/>
          </p:nvSpPr>
          <p:spPr>
            <a:xfrm>
              <a:off x="6569059" y="12273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Parallelogram 160">
              <a:extLst>
                <a:ext uri="{FF2B5EF4-FFF2-40B4-BE49-F238E27FC236}">
                  <a16:creationId xmlns:a16="http://schemas.microsoft.com/office/drawing/2014/main" id="{51F3D09F-DFCC-ED54-AE12-570A71B6A453}"/>
                </a:ext>
              </a:extLst>
            </p:cNvPr>
            <p:cNvSpPr/>
            <p:nvPr/>
          </p:nvSpPr>
          <p:spPr>
            <a:xfrm>
              <a:off x="6921995" y="12273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Parallelogram 161">
              <a:extLst>
                <a:ext uri="{FF2B5EF4-FFF2-40B4-BE49-F238E27FC236}">
                  <a16:creationId xmlns:a16="http://schemas.microsoft.com/office/drawing/2014/main" id="{16128EDA-4822-325B-0BA5-6B6980D6C524}"/>
                </a:ext>
              </a:extLst>
            </p:cNvPr>
            <p:cNvSpPr/>
            <p:nvPr/>
          </p:nvSpPr>
          <p:spPr>
            <a:xfrm>
              <a:off x="7255172" y="12273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Parallelogram 162">
              <a:extLst>
                <a:ext uri="{FF2B5EF4-FFF2-40B4-BE49-F238E27FC236}">
                  <a16:creationId xmlns:a16="http://schemas.microsoft.com/office/drawing/2014/main" id="{3C33AE2C-709B-B92E-F33A-7F5F3E716BD7}"/>
                </a:ext>
              </a:extLst>
            </p:cNvPr>
            <p:cNvSpPr/>
            <p:nvPr/>
          </p:nvSpPr>
          <p:spPr>
            <a:xfrm>
              <a:off x="7616139" y="12273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Parallelogram 163">
              <a:extLst>
                <a:ext uri="{FF2B5EF4-FFF2-40B4-BE49-F238E27FC236}">
                  <a16:creationId xmlns:a16="http://schemas.microsoft.com/office/drawing/2014/main" id="{FA11B316-A758-DB92-A7E4-8C7A09147F30}"/>
                </a:ext>
              </a:extLst>
            </p:cNvPr>
            <p:cNvSpPr/>
            <p:nvPr/>
          </p:nvSpPr>
          <p:spPr>
            <a:xfrm>
              <a:off x="6442923" y="9144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Parallelogram 164">
              <a:extLst>
                <a:ext uri="{FF2B5EF4-FFF2-40B4-BE49-F238E27FC236}">
                  <a16:creationId xmlns:a16="http://schemas.microsoft.com/office/drawing/2014/main" id="{3FB1FEB7-1D1F-5A1D-10FD-0560C3F08DB2}"/>
                </a:ext>
              </a:extLst>
            </p:cNvPr>
            <p:cNvSpPr/>
            <p:nvPr/>
          </p:nvSpPr>
          <p:spPr>
            <a:xfrm>
              <a:off x="6795859" y="9144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Parallelogram 165">
              <a:extLst>
                <a:ext uri="{FF2B5EF4-FFF2-40B4-BE49-F238E27FC236}">
                  <a16:creationId xmlns:a16="http://schemas.microsoft.com/office/drawing/2014/main" id="{2839E365-E1CF-F3AD-0E6C-AEA66420B6D6}"/>
                </a:ext>
              </a:extLst>
            </p:cNvPr>
            <p:cNvSpPr/>
            <p:nvPr/>
          </p:nvSpPr>
          <p:spPr>
            <a:xfrm>
              <a:off x="7148796" y="9144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Parallelogram 166">
              <a:extLst>
                <a:ext uri="{FF2B5EF4-FFF2-40B4-BE49-F238E27FC236}">
                  <a16:creationId xmlns:a16="http://schemas.microsoft.com/office/drawing/2014/main" id="{6F12EA6A-3650-C3D6-FA18-86D392539A16}"/>
                </a:ext>
              </a:extLst>
            </p:cNvPr>
            <p:cNvSpPr/>
            <p:nvPr/>
          </p:nvSpPr>
          <p:spPr>
            <a:xfrm>
              <a:off x="7481972" y="9144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Parallelogram 167">
              <a:extLst>
                <a:ext uri="{FF2B5EF4-FFF2-40B4-BE49-F238E27FC236}">
                  <a16:creationId xmlns:a16="http://schemas.microsoft.com/office/drawing/2014/main" id="{CBABCD48-C101-1CAE-5B0E-C7320D23AE37}"/>
                </a:ext>
              </a:extLst>
            </p:cNvPr>
            <p:cNvSpPr/>
            <p:nvPr/>
          </p:nvSpPr>
          <p:spPr>
            <a:xfrm>
              <a:off x="7831210" y="9144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Parallelogram 168">
              <a:extLst>
                <a:ext uri="{FF2B5EF4-FFF2-40B4-BE49-F238E27FC236}">
                  <a16:creationId xmlns:a16="http://schemas.microsoft.com/office/drawing/2014/main" id="{A6754922-9355-707F-9289-CCF2A43C864C}"/>
                </a:ext>
              </a:extLst>
            </p:cNvPr>
            <p:cNvSpPr/>
            <p:nvPr/>
          </p:nvSpPr>
          <p:spPr>
            <a:xfrm>
              <a:off x="6675245" y="5996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Parallelogram 169">
              <a:extLst>
                <a:ext uri="{FF2B5EF4-FFF2-40B4-BE49-F238E27FC236}">
                  <a16:creationId xmlns:a16="http://schemas.microsoft.com/office/drawing/2014/main" id="{943DFAE1-A6C2-B3EB-6E30-8231C3B5A149}"/>
                </a:ext>
              </a:extLst>
            </p:cNvPr>
            <p:cNvSpPr/>
            <p:nvPr/>
          </p:nvSpPr>
          <p:spPr>
            <a:xfrm>
              <a:off x="7028182" y="5996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Parallelogram 170">
              <a:extLst>
                <a:ext uri="{FF2B5EF4-FFF2-40B4-BE49-F238E27FC236}">
                  <a16:creationId xmlns:a16="http://schemas.microsoft.com/office/drawing/2014/main" id="{98E3F07D-6A52-4298-57D6-B48C256F8580}"/>
                </a:ext>
              </a:extLst>
            </p:cNvPr>
            <p:cNvSpPr/>
            <p:nvPr/>
          </p:nvSpPr>
          <p:spPr>
            <a:xfrm>
              <a:off x="7381118" y="5996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Parallelogram 171">
              <a:extLst>
                <a:ext uri="{FF2B5EF4-FFF2-40B4-BE49-F238E27FC236}">
                  <a16:creationId xmlns:a16="http://schemas.microsoft.com/office/drawing/2014/main" id="{76D62BC0-6463-BFE3-8FF5-EC747301B0B1}"/>
                </a:ext>
              </a:extLst>
            </p:cNvPr>
            <p:cNvSpPr/>
            <p:nvPr/>
          </p:nvSpPr>
          <p:spPr>
            <a:xfrm>
              <a:off x="7714295" y="5996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Parallelogram 172">
              <a:extLst>
                <a:ext uri="{FF2B5EF4-FFF2-40B4-BE49-F238E27FC236}">
                  <a16:creationId xmlns:a16="http://schemas.microsoft.com/office/drawing/2014/main" id="{219DE9F9-8A7B-8C56-6F82-BD6739B907FF}"/>
                </a:ext>
              </a:extLst>
            </p:cNvPr>
            <p:cNvSpPr/>
            <p:nvPr/>
          </p:nvSpPr>
          <p:spPr>
            <a:xfrm>
              <a:off x="8063532" y="5996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Parallelogram 173">
              <a:extLst>
                <a:ext uri="{FF2B5EF4-FFF2-40B4-BE49-F238E27FC236}">
                  <a16:creationId xmlns:a16="http://schemas.microsoft.com/office/drawing/2014/main" id="{49A5D324-EA0B-EDB4-5082-5ADCE8AD188D}"/>
                </a:ext>
              </a:extLst>
            </p:cNvPr>
            <p:cNvSpPr/>
            <p:nvPr/>
          </p:nvSpPr>
          <p:spPr>
            <a:xfrm>
              <a:off x="6900743" y="2849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Parallelogram 174">
              <a:extLst>
                <a:ext uri="{FF2B5EF4-FFF2-40B4-BE49-F238E27FC236}">
                  <a16:creationId xmlns:a16="http://schemas.microsoft.com/office/drawing/2014/main" id="{CB2E7F03-CCCD-8049-661E-7D98106AABAC}"/>
                </a:ext>
              </a:extLst>
            </p:cNvPr>
            <p:cNvSpPr/>
            <p:nvPr/>
          </p:nvSpPr>
          <p:spPr>
            <a:xfrm>
              <a:off x="7253680" y="2849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Parallelogram 175">
              <a:extLst>
                <a:ext uri="{FF2B5EF4-FFF2-40B4-BE49-F238E27FC236}">
                  <a16:creationId xmlns:a16="http://schemas.microsoft.com/office/drawing/2014/main" id="{80560E1C-DFA9-C145-FC6A-6E20BBA30514}"/>
                </a:ext>
              </a:extLst>
            </p:cNvPr>
            <p:cNvSpPr/>
            <p:nvPr/>
          </p:nvSpPr>
          <p:spPr>
            <a:xfrm>
              <a:off x="7606616" y="2849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Parallelogram 176">
              <a:extLst>
                <a:ext uri="{FF2B5EF4-FFF2-40B4-BE49-F238E27FC236}">
                  <a16:creationId xmlns:a16="http://schemas.microsoft.com/office/drawing/2014/main" id="{5CB3A7CB-A8E0-D865-326D-0EB96A06FE48}"/>
                </a:ext>
              </a:extLst>
            </p:cNvPr>
            <p:cNvSpPr/>
            <p:nvPr/>
          </p:nvSpPr>
          <p:spPr>
            <a:xfrm>
              <a:off x="7939793" y="2849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Parallelogram 177">
              <a:extLst>
                <a:ext uri="{FF2B5EF4-FFF2-40B4-BE49-F238E27FC236}">
                  <a16:creationId xmlns:a16="http://schemas.microsoft.com/office/drawing/2014/main" id="{040B8EA1-84CB-D589-060C-38A59A03CDA7}"/>
                </a:ext>
              </a:extLst>
            </p:cNvPr>
            <p:cNvSpPr/>
            <p:nvPr/>
          </p:nvSpPr>
          <p:spPr>
            <a:xfrm>
              <a:off x="8289030" y="2849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Parallelogram 178">
              <a:extLst>
                <a:ext uri="{FF2B5EF4-FFF2-40B4-BE49-F238E27FC236}">
                  <a16:creationId xmlns:a16="http://schemas.microsoft.com/office/drawing/2014/main" id="{83B0B439-09D6-663E-ADC4-4E0FD3ACD32D}"/>
                </a:ext>
              </a:extLst>
            </p:cNvPr>
            <p:cNvSpPr/>
            <p:nvPr/>
          </p:nvSpPr>
          <p:spPr>
            <a:xfrm rot="7538159">
              <a:off x="7768537" y="1448552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Parallelogram 179">
              <a:extLst>
                <a:ext uri="{FF2B5EF4-FFF2-40B4-BE49-F238E27FC236}">
                  <a16:creationId xmlns:a16="http://schemas.microsoft.com/office/drawing/2014/main" id="{96BC85A4-57AB-778B-0090-2F34AFEF154D}"/>
                </a:ext>
              </a:extLst>
            </p:cNvPr>
            <p:cNvSpPr/>
            <p:nvPr/>
          </p:nvSpPr>
          <p:spPr>
            <a:xfrm rot="7538159">
              <a:off x="7988927" y="1141324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Parallelogram 180">
              <a:extLst>
                <a:ext uri="{FF2B5EF4-FFF2-40B4-BE49-F238E27FC236}">
                  <a16:creationId xmlns:a16="http://schemas.microsoft.com/office/drawing/2014/main" id="{5FE8E121-C45E-7EE1-0A09-FF7E2C6DA4A2}"/>
                </a:ext>
              </a:extLst>
            </p:cNvPr>
            <p:cNvSpPr/>
            <p:nvPr/>
          </p:nvSpPr>
          <p:spPr>
            <a:xfrm rot="7538159">
              <a:off x="8207488" y="829924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Parallelogram 181">
              <a:extLst>
                <a:ext uri="{FF2B5EF4-FFF2-40B4-BE49-F238E27FC236}">
                  <a16:creationId xmlns:a16="http://schemas.microsoft.com/office/drawing/2014/main" id="{4C495EC6-AFF0-347A-CD9E-790C7CD7C239}"/>
                </a:ext>
              </a:extLst>
            </p:cNvPr>
            <p:cNvSpPr/>
            <p:nvPr/>
          </p:nvSpPr>
          <p:spPr>
            <a:xfrm rot="7538159">
              <a:off x="8432602" y="518518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Weights 10x10x3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43013DB-AD00-DC6B-D92E-5FECCD03C69C}"/>
              </a:ext>
            </a:extLst>
          </p:cNvPr>
          <p:cNvGrpSpPr/>
          <p:nvPr/>
        </p:nvGrpSpPr>
        <p:grpSpPr>
          <a:xfrm>
            <a:off x="8251780" y="3707895"/>
            <a:ext cx="379043" cy="87370"/>
            <a:chOff x="9328245" y="4108710"/>
            <a:chExt cx="379043" cy="8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BFDA631-406A-3465-B402-FD39854F493B}"/>
                </a:ext>
              </a:extLst>
            </p:cNvPr>
            <p:cNvSpPr/>
            <p:nvPr/>
          </p:nvSpPr>
          <p:spPr>
            <a:xfrm>
              <a:off x="9328245" y="4114896"/>
              <a:ext cx="76311" cy="811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1092B79-C212-8769-E969-122689463E70}"/>
                </a:ext>
              </a:extLst>
            </p:cNvPr>
            <p:cNvSpPr/>
            <p:nvPr/>
          </p:nvSpPr>
          <p:spPr>
            <a:xfrm>
              <a:off x="9480509" y="4114896"/>
              <a:ext cx="76311" cy="811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27987F6-8056-F160-8E14-5B2810DF4E74}"/>
                </a:ext>
              </a:extLst>
            </p:cNvPr>
            <p:cNvSpPr/>
            <p:nvPr/>
          </p:nvSpPr>
          <p:spPr>
            <a:xfrm>
              <a:off x="9630977" y="4108710"/>
              <a:ext cx="76311" cy="811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12A4418-2245-3313-812C-8707BCCEBA62}"/>
              </a:ext>
            </a:extLst>
          </p:cNvPr>
          <p:cNvGrpSpPr/>
          <p:nvPr/>
        </p:nvGrpSpPr>
        <p:grpSpPr>
          <a:xfrm rot="18513466">
            <a:off x="6499649" y="4582061"/>
            <a:ext cx="379043" cy="87370"/>
            <a:chOff x="9328245" y="4108710"/>
            <a:chExt cx="379043" cy="87370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3F2E112B-5714-1E3C-7690-25DD693FB8A9}"/>
                </a:ext>
              </a:extLst>
            </p:cNvPr>
            <p:cNvSpPr/>
            <p:nvPr/>
          </p:nvSpPr>
          <p:spPr>
            <a:xfrm>
              <a:off x="9328245" y="4114896"/>
              <a:ext cx="76311" cy="811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67017FF6-25CD-37EC-9BB3-85BE74BE97E3}"/>
                </a:ext>
              </a:extLst>
            </p:cNvPr>
            <p:cNvSpPr/>
            <p:nvPr/>
          </p:nvSpPr>
          <p:spPr>
            <a:xfrm>
              <a:off x="9480509" y="4114896"/>
              <a:ext cx="76311" cy="811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165B894-899C-2AA7-06B0-46ED12765A77}"/>
                </a:ext>
              </a:extLst>
            </p:cNvPr>
            <p:cNvSpPr/>
            <p:nvPr/>
          </p:nvSpPr>
          <p:spPr>
            <a:xfrm>
              <a:off x="9630977" y="4108710"/>
              <a:ext cx="76311" cy="811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670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ADDE36C-79CB-A8A3-0E84-25DE0AD94F09}"/>
              </a:ext>
            </a:extLst>
          </p:cNvPr>
          <p:cNvGrpSpPr/>
          <p:nvPr/>
        </p:nvGrpSpPr>
        <p:grpSpPr>
          <a:xfrm>
            <a:off x="5970163" y="3314025"/>
            <a:ext cx="2654468" cy="1581284"/>
            <a:chOff x="7152402" y="3967949"/>
            <a:chExt cx="2654468" cy="1581284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5A5ABE-55E9-62E8-0578-9D29BCE8729C}"/>
                </a:ext>
              </a:extLst>
            </p:cNvPr>
            <p:cNvSpPr/>
            <p:nvPr/>
          </p:nvSpPr>
          <p:spPr>
            <a:xfrm>
              <a:off x="7159226" y="4910362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E1A162-E7A5-743A-47C9-8BA335BACA60}"/>
                </a:ext>
              </a:extLst>
            </p:cNvPr>
            <p:cNvSpPr/>
            <p:nvPr/>
          </p:nvSpPr>
          <p:spPr>
            <a:xfrm>
              <a:off x="7152402" y="5223310"/>
              <a:ext cx="352937" cy="31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9B5019-92AB-1CF2-1242-E51DEBCF81C7}"/>
                </a:ext>
              </a:extLst>
            </p:cNvPr>
            <p:cNvSpPr/>
            <p:nvPr/>
          </p:nvSpPr>
          <p:spPr>
            <a:xfrm>
              <a:off x="7505339" y="5223310"/>
              <a:ext cx="352937" cy="31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3F4EC3-ECCA-87EA-B69A-43FBB841509C}"/>
                </a:ext>
              </a:extLst>
            </p:cNvPr>
            <p:cNvSpPr/>
            <p:nvPr/>
          </p:nvSpPr>
          <p:spPr>
            <a:xfrm>
              <a:off x="7858275" y="5223310"/>
              <a:ext cx="352937" cy="31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2D7B29-760D-4C4F-19E2-3DB99C262D66}"/>
                </a:ext>
              </a:extLst>
            </p:cNvPr>
            <p:cNvSpPr/>
            <p:nvPr/>
          </p:nvSpPr>
          <p:spPr>
            <a:xfrm>
              <a:off x="8211212" y="5223310"/>
              <a:ext cx="352937" cy="31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10721F-4362-E3A8-20C6-A97CD96732C5}"/>
                </a:ext>
              </a:extLst>
            </p:cNvPr>
            <p:cNvSpPr/>
            <p:nvPr/>
          </p:nvSpPr>
          <p:spPr>
            <a:xfrm>
              <a:off x="8564148" y="5223310"/>
              <a:ext cx="352937" cy="31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EF4C9ACF-9160-4AA6-E2FC-20BD6427253F}"/>
                </a:ext>
              </a:extLst>
            </p:cNvPr>
            <p:cNvSpPr/>
            <p:nvPr/>
          </p:nvSpPr>
          <p:spPr>
            <a:xfrm>
              <a:off x="7512163" y="4910362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5D5D9B5E-9B42-8DDD-E3AA-8DB983DC1013}"/>
                </a:ext>
              </a:extLst>
            </p:cNvPr>
            <p:cNvSpPr/>
            <p:nvPr/>
          </p:nvSpPr>
          <p:spPr>
            <a:xfrm>
              <a:off x="7865099" y="4910362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616FEA5-C6FA-47DA-3DCD-073B4BB56BA8}"/>
                </a:ext>
              </a:extLst>
            </p:cNvPr>
            <p:cNvSpPr/>
            <p:nvPr/>
          </p:nvSpPr>
          <p:spPr>
            <a:xfrm>
              <a:off x="8198276" y="4910362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2DF8C992-CCD3-1623-2D10-8E2281F34971}"/>
                </a:ext>
              </a:extLst>
            </p:cNvPr>
            <p:cNvSpPr/>
            <p:nvPr/>
          </p:nvSpPr>
          <p:spPr>
            <a:xfrm>
              <a:off x="8559243" y="4910362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92A6966-540B-0593-DB45-C0F6EA5F8564}"/>
                </a:ext>
              </a:extLst>
            </p:cNvPr>
            <p:cNvSpPr/>
            <p:nvPr/>
          </p:nvSpPr>
          <p:spPr>
            <a:xfrm>
              <a:off x="7386027" y="4597413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4C323D71-AF92-83A1-F058-D39FB951C53A}"/>
                </a:ext>
              </a:extLst>
            </p:cNvPr>
            <p:cNvSpPr/>
            <p:nvPr/>
          </p:nvSpPr>
          <p:spPr>
            <a:xfrm>
              <a:off x="7738963" y="4597413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92B868D-54FE-EB6E-1CF6-9E5DB2B7EE96}"/>
                </a:ext>
              </a:extLst>
            </p:cNvPr>
            <p:cNvSpPr/>
            <p:nvPr/>
          </p:nvSpPr>
          <p:spPr>
            <a:xfrm>
              <a:off x="8091900" y="4597413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649C67E4-81E3-FA24-BE74-3F28BB1BEFBF}"/>
                </a:ext>
              </a:extLst>
            </p:cNvPr>
            <p:cNvSpPr/>
            <p:nvPr/>
          </p:nvSpPr>
          <p:spPr>
            <a:xfrm>
              <a:off x="8425076" y="4597413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9CC98CF-0216-7AC6-9366-A92E06CD7668}"/>
                </a:ext>
              </a:extLst>
            </p:cNvPr>
            <p:cNvSpPr/>
            <p:nvPr/>
          </p:nvSpPr>
          <p:spPr>
            <a:xfrm>
              <a:off x="8774314" y="4597413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3BA31895-2F5B-2CA5-B59F-0B7AE429DB87}"/>
                </a:ext>
              </a:extLst>
            </p:cNvPr>
            <p:cNvSpPr/>
            <p:nvPr/>
          </p:nvSpPr>
          <p:spPr>
            <a:xfrm>
              <a:off x="7618349" y="4282681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DF9F7D07-2F17-C0A0-0BAE-D71184E42434}"/>
                </a:ext>
              </a:extLst>
            </p:cNvPr>
            <p:cNvSpPr/>
            <p:nvPr/>
          </p:nvSpPr>
          <p:spPr>
            <a:xfrm>
              <a:off x="7971286" y="4282681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AAC74A5F-8D09-8AAE-6134-3B081992F09F}"/>
                </a:ext>
              </a:extLst>
            </p:cNvPr>
            <p:cNvSpPr/>
            <p:nvPr/>
          </p:nvSpPr>
          <p:spPr>
            <a:xfrm>
              <a:off x="8324222" y="4282681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9338B430-9A3D-EBF6-4774-8FA7D650E935}"/>
                </a:ext>
              </a:extLst>
            </p:cNvPr>
            <p:cNvSpPr/>
            <p:nvPr/>
          </p:nvSpPr>
          <p:spPr>
            <a:xfrm>
              <a:off x="8657399" y="4282681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7F732975-183E-CB93-48DE-DBA673BD045C}"/>
                </a:ext>
              </a:extLst>
            </p:cNvPr>
            <p:cNvSpPr/>
            <p:nvPr/>
          </p:nvSpPr>
          <p:spPr>
            <a:xfrm>
              <a:off x="9006636" y="4282681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35EEA3DF-C85A-5847-4789-F95F4744CE0D}"/>
                </a:ext>
              </a:extLst>
            </p:cNvPr>
            <p:cNvSpPr/>
            <p:nvPr/>
          </p:nvSpPr>
          <p:spPr>
            <a:xfrm>
              <a:off x="7843847" y="3967949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08BCA6D-163D-6666-F4A1-6B3C512FF71F}"/>
                </a:ext>
              </a:extLst>
            </p:cNvPr>
            <p:cNvSpPr/>
            <p:nvPr/>
          </p:nvSpPr>
          <p:spPr>
            <a:xfrm>
              <a:off x="8196784" y="3967949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3EB04CEB-082F-6F9D-2823-13817BADE8F1}"/>
                </a:ext>
              </a:extLst>
            </p:cNvPr>
            <p:cNvSpPr/>
            <p:nvPr/>
          </p:nvSpPr>
          <p:spPr>
            <a:xfrm>
              <a:off x="8549720" y="3967949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20F632AF-699E-451C-FD38-3840E56BC5AD}"/>
                </a:ext>
              </a:extLst>
            </p:cNvPr>
            <p:cNvSpPr/>
            <p:nvPr/>
          </p:nvSpPr>
          <p:spPr>
            <a:xfrm>
              <a:off x="8882897" y="3967949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497CADE8-3F9D-AE18-B168-0B828CAEDB2C}"/>
                </a:ext>
              </a:extLst>
            </p:cNvPr>
            <p:cNvSpPr/>
            <p:nvPr/>
          </p:nvSpPr>
          <p:spPr>
            <a:xfrm>
              <a:off x="9232134" y="3967949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Parallelogram 112">
              <a:extLst>
                <a:ext uri="{FF2B5EF4-FFF2-40B4-BE49-F238E27FC236}">
                  <a16:creationId xmlns:a16="http://schemas.microsoft.com/office/drawing/2014/main" id="{46BE8BAA-2B09-6C69-99C0-18A6E53938D1}"/>
                </a:ext>
              </a:extLst>
            </p:cNvPr>
            <p:cNvSpPr/>
            <p:nvPr/>
          </p:nvSpPr>
          <p:spPr>
            <a:xfrm rot="7538159">
              <a:off x="8711641" y="5131557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4472C4"/>
            </a:solidFill>
            <a:ln>
              <a:solidFill>
                <a:srgbClr val="365D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Parallelogram 113">
              <a:extLst>
                <a:ext uri="{FF2B5EF4-FFF2-40B4-BE49-F238E27FC236}">
                  <a16:creationId xmlns:a16="http://schemas.microsoft.com/office/drawing/2014/main" id="{5FF5D956-071A-DF72-0376-BFD1477268D0}"/>
                </a:ext>
              </a:extLst>
            </p:cNvPr>
            <p:cNvSpPr/>
            <p:nvPr/>
          </p:nvSpPr>
          <p:spPr>
            <a:xfrm rot="7538159">
              <a:off x="8932031" y="4824329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4472C4"/>
            </a:solidFill>
            <a:ln>
              <a:solidFill>
                <a:srgbClr val="365D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Parallelogram 114">
              <a:extLst>
                <a:ext uri="{FF2B5EF4-FFF2-40B4-BE49-F238E27FC236}">
                  <a16:creationId xmlns:a16="http://schemas.microsoft.com/office/drawing/2014/main" id="{EC8ACB24-5941-AF06-0114-381530DD4B10}"/>
                </a:ext>
              </a:extLst>
            </p:cNvPr>
            <p:cNvSpPr/>
            <p:nvPr/>
          </p:nvSpPr>
          <p:spPr>
            <a:xfrm rot="7538159">
              <a:off x="9150592" y="4512929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4472C4"/>
            </a:solidFill>
            <a:ln>
              <a:solidFill>
                <a:srgbClr val="365D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Parallelogram 115">
              <a:extLst>
                <a:ext uri="{FF2B5EF4-FFF2-40B4-BE49-F238E27FC236}">
                  <a16:creationId xmlns:a16="http://schemas.microsoft.com/office/drawing/2014/main" id="{3692889B-6A81-F467-4FCB-68232D44E762}"/>
                </a:ext>
              </a:extLst>
            </p:cNvPr>
            <p:cNvSpPr/>
            <p:nvPr/>
          </p:nvSpPr>
          <p:spPr>
            <a:xfrm rot="7538159">
              <a:off x="9375706" y="4201523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4472C4"/>
            </a:solidFill>
            <a:ln>
              <a:solidFill>
                <a:srgbClr val="365D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Weights 10x10x3</a:t>
            </a:r>
          </a:p>
          <a:p>
            <a:pPr lvl="1"/>
            <a:r>
              <a:rPr lang="en-US" dirty="0"/>
              <a:t>One “plane” for {R,G,B}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055438F-5FEC-DB29-202D-E7531C53F148}"/>
              </a:ext>
            </a:extLst>
          </p:cNvPr>
          <p:cNvGrpSpPr/>
          <p:nvPr/>
        </p:nvGrpSpPr>
        <p:grpSpPr>
          <a:xfrm>
            <a:off x="5970839" y="2992739"/>
            <a:ext cx="2654468" cy="1575307"/>
            <a:chOff x="1813994" y="3487891"/>
            <a:chExt cx="2654468" cy="1575307"/>
          </a:xfrm>
        </p:grpSpPr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4D8BBEFE-2898-AB72-B3A3-6994CED9A579}"/>
                </a:ext>
              </a:extLst>
            </p:cNvPr>
            <p:cNvSpPr/>
            <p:nvPr/>
          </p:nvSpPr>
          <p:spPr>
            <a:xfrm>
              <a:off x="1820818" y="44322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A7870B8-76F5-8B24-F78D-6D2ED581E841}"/>
                </a:ext>
              </a:extLst>
            </p:cNvPr>
            <p:cNvSpPr/>
            <p:nvPr/>
          </p:nvSpPr>
          <p:spPr>
            <a:xfrm>
              <a:off x="1813994" y="4745205"/>
              <a:ext cx="352937" cy="31294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F5FCE17-5AB7-9506-F182-74D6ADE170F7}"/>
                </a:ext>
              </a:extLst>
            </p:cNvPr>
            <p:cNvSpPr/>
            <p:nvPr/>
          </p:nvSpPr>
          <p:spPr>
            <a:xfrm>
              <a:off x="2166931" y="4745205"/>
              <a:ext cx="352937" cy="31294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43CCF3-81CE-C8B3-DC9C-27E31E07245B}"/>
                </a:ext>
              </a:extLst>
            </p:cNvPr>
            <p:cNvSpPr/>
            <p:nvPr/>
          </p:nvSpPr>
          <p:spPr>
            <a:xfrm>
              <a:off x="2519867" y="4745205"/>
              <a:ext cx="352937" cy="31294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2EC9C5C-5D69-D963-15B7-2B1B8F78C7DD}"/>
                </a:ext>
              </a:extLst>
            </p:cNvPr>
            <p:cNvSpPr/>
            <p:nvPr/>
          </p:nvSpPr>
          <p:spPr>
            <a:xfrm>
              <a:off x="2872804" y="4745205"/>
              <a:ext cx="352937" cy="31294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24734C-52C6-AB44-5CF5-324091671BA9}"/>
                </a:ext>
              </a:extLst>
            </p:cNvPr>
            <p:cNvSpPr/>
            <p:nvPr/>
          </p:nvSpPr>
          <p:spPr>
            <a:xfrm>
              <a:off x="3225740" y="4745205"/>
              <a:ext cx="352937" cy="31294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3E162283-6360-BF13-C591-FE699E6DC4E8}"/>
                </a:ext>
              </a:extLst>
            </p:cNvPr>
            <p:cNvSpPr/>
            <p:nvPr/>
          </p:nvSpPr>
          <p:spPr>
            <a:xfrm>
              <a:off x="2173755" y="44322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09EB2A9F-DC05-1598-5188-933A789613EA}"/>
                </a:ext>
              </a:extLst>
            </p:cNvPr>
            <p:cNvSpPr/>
            <p:nvPr/>
          </p:nvSpPr>
          <p:spPr>
            <a:xfrm>
              <a:off x="2526691" y="44322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31AE7EC4-93F0-6166-FFD5-486A2EE38970}"/>
                </a:ext>
              </a:extLst>
            </p:cNvPr>
            <p:cNvSpPr/>
            <p:nvPr/>
          </p:nvSpPr>
          <p:spPr>
            <a:xfrm>
              <a:off x="2859868" y="44322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80A110E5-1DA8-62E9-E8D4-0348F61D6AED}"/>
                </a:ext>
              </a:extLst>
            </p:cNvPr>
            <p:cNvSpPr/>
            <p:nvPr/>
          </p:nvSpPr>
          <p:spPr>
            <a:xfrm>
              <a:off x="3220835" y="44322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BD65DDBB-C65B-8BF5-4D73-B17FAA278614}"/>
                </a:ext>
              </a:extLst>
            </p:cNvPr>
            <p:cNvSpPr/>
            <p:nvPr/>
          </p:nvSpPr>
          <p:spPr>
            <a:xfrm>
              <a:off x="2047619" y="41193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95DF5A75-AE44-9BD5-4DE7-245DC3548141}"/>
                </a:ext>
              </a:extLst>
            </p:cNvPr>
            <p:cNvSpPr/>
            <p:nvPr/>
          </p:nvSpPr>
          <p:spPr>
            <a:xfrm>
              <a:off x="2400555" y="41193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9D6B5D74-4E8A-08CD-8926-F58C693C6757}"/>
                </a:ext>
              </a:extLst>
            </p:cNvPr>
            <p:cNvSpPr/>
            <p:nvPr/>
          </p:nvSpPr>
          <p:spPr>
            <a:xfrm>
              <a:off x="2753492" y="41193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33297E8A-3B93-9A75-28CC-9089980B30A5}"/>
                </a:ext>
              </a:extLst>
            </p:cNvPr>
            <p:cNvSpPr/>
            <p:nvPr/>
          </p:nvSpPr>
          <p:spPr>
            <a:xfrm>
              <a:off x="3086668" y="41193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70DBE203-C3D6-47A2-1F06-E9BA6088AE27}"/>
                </a:ext>
              </a:extLst>
            </p:cNvPr>
            <p:cNvSpPr/>
            <p:nvPr/>
          </p:nvSpPr>
          <p:spPr>
            <a:xfrm>
              <a:off x="3435906" y="41193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3BF60EBC-D014-AD90-8871-EB5E6A8F1EA0}"/>
                </a:ext>
              </a:extLst>
            </p:cNvPr>
            <p:cNvSpPr/>
            <p:nvPr/>
          </p:nvSpPr>
          <p:spPr>
            <a:xfrm>
              <a:off x="2279941" y="38045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F8E5A2F2-DFC9-F116-681A-9C6C0B659875}"/>
                </a:ext>
              </a:extLst>
            </p:cNvPr>
            <p:cNvSpPr/>
            <p:nvPr/>
          </p:nvSpPr>
          <p:spPr>
            <a:xfrm>
              <a:off x="2632878" y="38045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16871776-8A4A-F5A5-EB9C-C03ACA4FB5D0}"/>
                </a:ext>
              </a:extLst>
            </p:cNvPr>
            <p:cNvSpPr/>
            <p:nvPr/>
          </p:nvSpPr>
          <p:spPr>
            <a:xfrm>
              <a:off x="2985814" y="38045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A8537E21-EF70-387D-C580-F41AE544C02C}"/>
                </a:ext>
              </a:extLst>
            </p:cNvPr>
            <p:cNvSpPr/>
            <p:nvPr/>
          </p:nvSpPr>
          <p:spPr>
            <a:xfrm>
              <a:off x="3318991" y="38045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A4F48A27-253C-9793-53D2-577379A8FA5D}"/>
                </a:ext>
              </a:extLst>
            </p:cNvPr>
            <p:cNvSpPr/>
            <p:nvPr/>
          </p:nvSpPr>
          <p:spPr>
            <a:xfrm>
              <a:off x="3668228" y="38045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B125402B-6726-382D-98AC-C0AA594CBD42}"/>
                </a:ext>
              </a:extLst>
            </p:cNvPr>
            <p:cNvSpPr/>
            <p:nvPr/>
          </p:nvSpPr>
          <p:spPr>
            <a:xfrm>
              <a:off x="2505439" y="34898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C93C3852-7D40-C510-8DE3-156D66E2A468}"/>
                </a:ext>
              </a:extLst>
            </p:cNvPr>
            <p:cNvSpPr/>
            <p:nvPr/>
          </p:nvSpPr>
          <p:spPr>
            <a:xfrm>
              <a:off x="2858376" y="34898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Parallelogram 63">
              <a:extLst>
                <a:ext uri="{FF2B5EF4-FFF2-40B4-BE49-F238E27FC236}">
                  <a16:creationId xmlns:a16="http://schemas.microsoft.com/office/drawing/2014/main" id="{3A591860-219A-66B4-8E6E-F5A2D6C81C97}"/>
                </a:ext>
              </a:extLst>
            </p:cNvPr>
            <p:cNvSpPr/>
            <p:nvPr/>
          </p:nvSpPr>
          <p:spPr>
            <a:xfrm>
              <a:off x="3211312" y="34898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4912C47A-5727-6580-C100-EEF1998D9949}"/>
                </a:ext>
              </a:extLst>
            </p:cNvPr>
            <p:cNvSpPr/>
            <p:nvPr/>
          </p:nvSpPr>
          <p:spPr>
            <a:xfrm>
              <a:off x="3544489" y="34898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57912A4F-6014-C715-BADA-19FAAB2F01A5}"/>
                </a:ext>
              </a:extLst>
            </p:cNvPr>
            <p:cNvSpPr/>
            <p:nvPr/>
          </p:nvSpPr>
          <p:spPr>
            <a:xfrm>
              <a:off x="3893726" y="34898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Parallelogram 108">
              <a:extLst>
                <a:ext uri="{FF2B5EF4-FFF2-40B4-BE49-F238E27FC236}">
                  <a16:creationId xmlns:a16="http://schemas.microsoft.com/office/drawing/2014/main" id="{9F23882A-5702-EC11-187C-BF84C718F131}"/>
                </a:ext>
              </a:extLst>
            </p:cNvPr>
            <p:cNvSpPr/>
            <p:nvPr/>
          </p:nvSpPr>
          <p:spPr>
            <a:xfrm rot="7538159">
              <a:off x="3378399" y="4645522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Parallelogram 109">
              <a:extLst>
                <a:ext uri="{FF2B5EF4-FFF2-40B4-BE49-F238E27FC236}">
                  <a16:creationId xmlns:a16="http://schemas.microsoft.com/office/drawing/2014/main" id="{66553B47-0BD8-C914-3E67-69E3CCC1DB28}"/>
                </a:ext>
              </a:extLst>
            </p:cNvPr>
            <p:cNvSpPr/>
            <p:nvPr/>
          </p:nvSpPr>
          <p:spPr>
            <a:xfrm rot="7538159">
              <a:off x="3598789" y="4338294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Parallelogram 110">
              <a:extLst>
                <a:ext uri="{FF2B5EF4-FFF2-40B4-BE49-F238E27FC236}">
                  <a16:creationId xmlns:a16="http://schemas.microsoft.com/office/drawing/2014/main" id="{01A09CD6-02EF-54AA-8775-68ECE6A183F4}"/>
                </a:ext>
              </a:extLst>
            </p:cNvPr>
            <p:cNvSpPr/>
            <p:nvPr/>
          </p:nvSpPr>
          <p:spPr>
            <a:xfrm rot="7538159">
              <a:off x="3817350" y="4026894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Parallelogram 111">
              <a:extLst>
                <a:ext uri="{FF2B5EF4-FFF2-40B4-BE49-F238E27FC236}">
                  <a16:creationId xmlns:a16="http://schemas.microsoft.com/office/drawing/2014/main" id="{BE730CCE-0B8A-5F8F-AD7E-6ACB89F52C1A}"/>
                </a:ext>
              </a:extLst>
            </p:cNvPr>
            <p:cNvSpPr/>
            <p:nvPr/>
          </p:nvSpPr>
          <p:spPr>
            <a:xfrm rot="7538159">
              <a:off x="4042464" y="3715488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BA7DCB1-8771-DF16-0147-C29BA5ADA710}"/>
              </a:ext>
            </a:extLst>
          </p:cNvPr>
          <p:cNvGrpSpPr/>
          <p:nvPr/>
        </p:nvGrpSpPr>
        <p:grpSpPr>
          <a:xfrm>
            <a:off x="5970163" y="2667481"/>
            <a:ext cx="2654468" cy="1575307"/>
            <a:chOff x="6224729" y="935808"/>
            <a:chExt cx="2654468" cy="1575307"/>
          </a:xfrm>
        </p:grpSpPr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F211E313-5C15-79A1-8477-C17078D71426}"/>
                </a:ext>
              </a:extLst>
            </p:cNvPr>
            <p:cNvSpPr/>
            <p:nvPr/>
          </p:nvSpPr>
          <p:spPr>
            <a:xfrm>
              <a:off x="6231553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59FD3E0-5C58-5E21-4BB7-CB3C009DDC82}"/>
                </a:ext>
              </a:extLst>
            </p:cNvPr>
            <p:cNvSpPr/>
            <p:nvPr/>
          </p:nvSpPr>
          <p:spPr>
            <a:xfrm>
              <a:off x="6224729" y="2193122"/>
              <a:ext cx="352937" cy="312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AB56AC7-109F-6D84-5142-549A3A8074E2}"/>
                </a:ext>
              </a:extLst>
            </p:cNvPr>
            <p:cNvSpPr/>
            <p:nvPr/>
          </p:nvSpPr>
          <p:spPr>
            <a:xfrm>
              <a:off x="6577666" y="2193122"/>
              <a:ext cx="352937" cy="312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B4BD65-30FC-9FC9-F626-8B682DB8901F}"/>
                </a:ext>
              </a:extLst>
            </p:cNvPr>
            <p:cNvSpPr/>
            <p:nvPr/>
          </p:nvSpPr>
          <p:spPr>
            <a:xfrm>
              <a:off x="6930602" y="2193122"/>
              <a:ext cx="352937" cy="312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980B08D-5636-DF0E-AE05-08D25DAE5AFC}"/>
                </a:ext>
              </a:extLst>
            </p:cNvPr>
            <p:cNvSpPr/>
            <p:nvPr/>
          </p:nvSpPr>
          <p:spPr>
            <a:xfrm>
              <a:off x="7283539" y="2193122"/>
              <a:ext cx="352937" cy="312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557C1F-0527-906E-8D90-E0F8C3978F26}"/>
                </a:ext>
              </a:extLst>
            </p:cNvPr>
            <p:cNvSpPr/>
            <p:nvPr/>
          </p:nvSpPr>
          <p:spPr>
            <a:xfrm>
              <a:off x="7636475" y="2193122"/>
              <a:ext cx="352937" cy="312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A59522FC-00DD-D318-72BB-DC1A1F99E8E1}"/>
                </a:ext>
              </a:extLst>
            </p:cNvPr>
            <p:cNvSpPr/>
            <p:nvPr/>
          </p:nvSpPr>
          <p:spPr>
            <a:xfrm>
              <a:off x="6584490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BD835E0D-33E2-D335-567D-EAE6E634684A}"/>
                </a:ext>
              </a:extLst>
            </p:cNvPr>
            <p:cNvSpPr/>
            <p:nvPr/>
          </p:nvSpPr>
          <p:spPr>
            <a:xfrm>
              <a:off x="6937426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1EC91B9C-557A-4A27-BD0B-9DAE02B1337F}"/>
                </a:ext>
              </a:extLst>
            </p:cNvPr>
            <p:cNvSpPr/>
            <p:nvPr/>
          </p:nvSpPr>
          <p:spPr>
            <a:xfrm>
              <a:off x="7270603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597843B9-7EEF-F0C1-DDA0-27343215BF1A}"/>
                </a:ext>
              </a:extLst>
            </p:cNvPr>
            <p:cNvSpPr/>
            <p:nvPr/>
          </p:nvSpPr>
          <p:spPr>
            <a:xfrm>
              <a:off x="7631570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67324B66-37DD-D6DD-DEAE-5B4D554CF304}"/>
                </a:ext>
              </a:extLst>
            </p:cNvPr>
            <p:cNvSpPr/>
            <p:nvPr/>
          </p:nvSpPr>
          <p:spPr>
            <a:xfrm>
              <a:off x="6458354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BA8E6559-62BC-7D50-C636-A1FC1CE279C2}"/>
                </a:ext>
              </a:extLst>
            </p:cNvPr>
            <p:cNvSpPr/>
            <p:nvPr/>
          </p:nvSpPr>
          <p:spPr>
            <a:xfrm>
              <a:off x="6811290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506BC342-EFC0-94FA-B40E-DA6FC29DFEB6}"/>
                </a:ext>
              </a:extLst>
            </p:cNvPr>
            <p:cNvSpPr/>
            <p:nvPr/>
          </p:nvSpPr>
          <p:spPr>
            <a:xfrm>
              <a:off x="7164227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F178A618-DC94-D6C6-B4FF-220BBB4BB6EE}"/>
                </a:ext>
              </a:extLst>
            </p:cNvPr>
            <p:cNvSpPr/>
            <p:nvPr/>
          </p:nvSpPr>
          <p:spPr>
            <a:xfrm>
              <a:off x="7497403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ACA20419-EAFA-74AF-18FA-8F11617DA925}"/>
                </a:ext>
              </a:extLst>
            </p:cNvPr>
            <p:cNvSpPr/>
            <p:nvPr/>
          </p:nvSpPr>
          <p:spPr>
            <a:xfrm>
              <a:off x="7846641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Parallelogram 86">
              <a:extLst>
                <a:ext uri="{FF2B5EF4-FFF2-40B4-BE49-F238E27FC236}">
                  <a16:creationId xmlns:a16="http://schemas.microsoft.com/office/drawing/2014/main" id="{10E0E3A0-D05B-AF3D-88CA-FEF4E11F3A29}"/>
                </a:ext>
              </a:extLst>
            </p:cNvPr>
            <p:cNvSpPr/>
            <p:nvPr/>
          </p:nvSpPr>
          <p:spPr>
            <a:xfrm>
              <a:off x="6690676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Parallelogram 87">
              <a:extLst>
                <a:ext uri="{FF2B5EF4-FFF2-40B4-BE49-F238E27FC236}">
                  <a16:creationId xmlns:a16="http://schemas.microsoft.com/office/drawing/2014/main" id="{85F2B528-0BA0-C214-5D7D-F9C80D9D43D0}"/>
                </a:ext>
              </a:extLst>
            </p:cNvPr>
            <p:cNvSpPr/>
            <p:nvPr/>
          </p:nvSpPr>
          <p:spPr>
            <a:xfrm>
              <a:off x="7043613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Parallelogram 88">
              <a:extLst>
                <a:ext uri="{FF2B5EF4-FFF2-40B4-BE49-F238E27FC236}">
                  <a16:creationId xmlns:a16="http://schemas.microsoft.com/office/drawing/2014/main" id="{08D7F76E-E51E-1404-4BF5-7429B9ADBCFE}"/>
                </a:ext>
              </a:extLst>
            </p:cNvPr>
            <p:cNvSpPr/>
            <p:nvPr/>
          </p:nvSpPr>
          <p:spPr>
            <a:xfrm>
              <a:off x="7396549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Parallelogram 89">
              <a:extLst>
                <a:ext uri="{FF2B5EF4-FFF2-40B4-BE49-F238E27FC236}">
                  <a16:creationId xmlns:a16="http://schemas.microsoft.com/office/drawing/2014/main" id="{731FED8B-3C61-74B9-EE5B-C359AA863327}"/>
                </a:ext>
              </a:extLst>
            </p:cNvPr>
            <p:cNvSpPr/>
            <p:nvPr/>
          </p:nvSpPr>
          <p:spPr>
            <a:xfrm>
              <a:off x="7729726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37725F5C-F816-E77A-0CA4-96795E78D57C}"/>
                </a:ext>
              </a:extLst>
            </p:cNvPr>
            <p:cNvSpPr/>
            <p:nvPr/>
          </p:nvSpPr>
          <p:spPr>
            <a:xfrm>
              <a:off x="8078963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arallelogram 91">
              <a:extLst>
                <a:ext uri="{FF2B5EF4-FFF2-40B4-BE49-F238E27FC236}">
                  <a16:creationId xmlns:a16="http://schemas.microsoft.com/office/drawing/2014/main" id="{A146EE1F-1EEC-201E-0CF9-B0511C5696CC}"/>
                </a:ext>
              </a:extLst>
            </p:cNvPr>
            <p:cNvSpPr/>
            <p:nvPr/>
          </p:nvSpPr>
          <p:spPr>
            <a:xfrm>
              <a:off x="6916174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Parallelogram 92">
              <a:extLst>
                <a:ext uri="{FF2B5EF4-FFF2-40B4-BE49-F238E27FC236}">
                  <a16:creationId xmlns:a16="http://schemas.microsoft.com/office/drawing/2014/main" id="{35117561-DBFA-CD0F-E49D-5412ECDEFD66}"/>
                </a:ext>
              </a:extLst>
            </p:cNvPr>
            <p:cNvSpPr/>
            <p:nvPr/>
          </p:nvSpPr>
          <p:spPr>
            <a:xfrm>
              <a:off x="7269111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Parallelogram 93">
              <a:extLst>
                <a:ext uri="{FF2B5EF4-FFF2-40B4-BE49-F238E27FC236}">
                  <a16:creationId xmlns:a16="http://schemas.microsoft.com/office/drawing/2014/main" id="{BCFC43A5-DB87-B923-7E2F-99B98190F710}"/>
                </a:ext>
              </a:extLst>
            </p:cNvPr>
            <p:cNvSpPr/>
            <p:nvPr/>
          </p:nvSpPr>
          <p:spPr>
            <a:xfrm>
              <a:off x="7622047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Parallelogram 94">
              <a:extLst>
                <a:ext uri="{FF2B5EF4-FFF2-40B4-BE49-F238E27FC236}">
                  <a16:creationId xmlns:a16="http://schemas.microsoft.com/office/drawing/2014/main" id="{9B049DFF-C157-B5DE-61E3-7E35940DA538}"/>
                </a:ext>
              </a:extLst>
            </p:cNvPr>
            <p:cNvSpPr/>
            <p:nvPr/>
          </p:nvSpPr>
          <p:spPr>
            <a:xfrm>
              <a:off x="7955224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Parallelogram 95">
              <a:extLst>
                <a:ext uri="{FF2B5EF4-FFF2-40B4-BE49-F238E27FC236}">
                  <a16:creationId xmlns:a16="http://schemas.microsoft.com/office/drawing/2014/main" id="{672B0845-3059-BA41-47B8-6AAB1FF3B52A}"/>
                </a:ext>
              </a:extLst>
            </p:cNvPr>
            <p:cNvSpPr/>
            <p:nvPr/>
          </p:nvSpPr>
          <p:spPr>
            <a:xfrm>
              <a:off x="8304461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Parallelogram 96">
              <a:extLst>
                <a:ext uri="{FF2B5EF4-FFF2-40B4-BE49-F238E27FC236}">
                  <a16:creationId xmlns:a16="http://schemas.microsoft.com/office/drawing/2014/main" id="{EC3A7F79-F2FE-CB99-91FB-67659A6163B9}"/>
                </a:ext>
              </a:extLst>
            </p:cNvPr>
            <p:cNvSpPr/>
            <p:nvPr/>
          </p:nvSpPr>
          <p:spPr>
            <a:xfrm rot="7538159">
              <a:off x="7792462" y="2093439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Parallelogram 105">
              <a:extLst>
                <a:ext uri="{FF2B5EF4-FFF2-40B4-BE49-F238E27FC236}">
                  <a16:creationId xmlns:a16="http://schemas.microsoft.com/office/drawing/2014/main" id="{ABADE845-253B-4AA5-FC08-AD544B6C655F}"/>
                </a:ext>
              </a:extLst>
            </p:cNvPr>
            <p:cNvSpPr/>
            <p:nvPr/>
          </p:nvSpPr>
          <p:spPr>
            <a:xfrm rot="7538159">
              <a:off x="8012852" y="1786211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Parallelogram 106">
              <a:extLst>
                <a:ext uri="{FF2B5EF4-FFF2-40B4-BE49-F238E27FC236}">
                  <a16:creationId xmlns:a16="http://schemas.microsoft.com/office/drawing/2014/main" id="{3BE265B0-FFF6-C9D6-D341-1936767DEEA5}"/>
                </a:ext>
              </a:extLst>
            </p:cNvPr>
            <p:cNvSpPr/>
            <p:nvPr/>
          </p:nvSpPr>
          <p:spPr>
            <a:xfrm rot="7538159">
              <a:off x="8231413" y="1474811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Parallelogram 107">
              <a:extLst>
                <a:ext uri="{FF2B5EF4-FFF2-40B4-BE49-F238E27FC236}">
                  <a16:creationId xmlns:a16="http://schemas.microsoft.com/office/drawing/2014/main" id="{90097C8D-8AED-5F52-B935-72C73032C6E4}"/>
                </a:ext>
              </a:extLst>
            </p:cNvPr>
            <p:cNvSpPr/>
            <p:nvPr/>
          </p:nvSpPr>
          <p:spPr>
            <a:xfrm rot="7538159">
              <a:off x="8456527" y="1163405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560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ADDE36C-79CB-A8A3-0E84-25DE0AD94F09}"/>
              </a:ext>
            </a:extLst>
          </p:cNvPr>
          <p:cNvGrpSpPr/>
          <p:nvPr/>
        </p:nvGrpSpPr>
        <p:grpSpPr>
          <a:xfrm>
            <a:off x="5970163" y="4862068"/>
            <a:ext cx="2654468" cy="1581284"/>
            <a:chOff x="7152402" y="3967949"/>
            <a:chExt cx="2654468" cy="1581284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5A5ABE-55E9-62E8-0578-9D29BCE8729C}"/>
                </a:ext>
              </a:extLst>
            </p:cNvPr>
            <p:cNvSpPr/>
            <p:nvPr/>
          </p:nvSpPr>
          <p:spPr>
            <a:xfrm>
              <a:off x="7159226" y="4910362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E1A162-E7A5-743A-47C9-8BA335BACA60}"/>
                </a:ext>
              </a:extLst>
            </p:cNvPr>
            <p:cNvSpPr/>
            <p:nvPr/>
          </p:nvSpPr>
          <p:spPr>
            <a:xfrm>
              <a:off x="7152402" y="5223310"/>
              <a:ext cx="352937" cy="31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9B5019-92AB-1CF2-1242-E51DEBCF81C7}"/>
                </a:ext>
              </a:extLst>
            </p:cNvPr>
            <p:cNvSpPr/>
            <p:nvPr/>
          </p:nvSpPr>
          <p:spPr>
            <a:xfrm>
              <a:off x="7505339" y="5223310"/>
              <a:ext cx="352937" cy="31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3F4EC3-ECCA-87EA-B69A-43FBB841509C}"/>
                </a:ext>
              </a:extLst>
            </p:cNvPr>
            <p:cNvSpPr/>
            <p:nvPr/>
          </p:nvSpPr>
          <p:spPr>
            <a:xfrm>
              <a:off x="7858275" y="5223310"/>
              <a:ext cx="352937" cy="31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2D7B29-760D-4C4F-19E2-3DB99C262D66}"/>
                </a:ext>
              </a:extLst>
            </p:cNvPr>
            <p:cNvSpPr/>
            <p:nvPr/>
          </p:nvSpPr>
          <p:spPr>
            <a:xfrm>
              <a:off x="8211212" y="5223310"/>
              <a:ext cx="352937" cy="31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10721F-4362-E3A8-20C6-A97CD96732C5}"/>
                </a:ext>
              </a:extLst>
            </p:cNvPr>
            <p:cNvSpPr/>
            <p:nvPr/>
          </p:nvSpPr>
          <p:spPr>
            <a:xfrm>
              <a:off x="8564148" y="5223310"/>
              <a:ext cx="352937" cy="31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EF4C9ACF-9160-4AA6-E2FC-20BD6427253F}"/>
                </a:ext>
              </a:extLst>
            </p:cNvPr>
            <p:cNvSpPr/>
            <p:nvPr/>
          </p:nvSpPr>
          <p:spPr>
            <a:xfrm>
              <a:off x="7512163" y="4910362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5D5D9B5E-9B42-8DDD-E3AA-8DB983DC1013}"/>
                </a:ext>
              </a:extLst>
            </p:cNvPr>
            <p:cNvSpPr/>
            <p:nvPr/>
          </p:nvSpPr>
          <p:spPr>
            <a:xfrm>
              <a:off x="7865099" y="4910362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616FEA5-C6FA-47DA-3DCD-073B4BB56BA8}"/>
                </a:ext>
              </a:extLst>
            </p:cNvPr>
            <p:cNvSpPr/>
            <p:nvPr/>
          </p:nvSpPr>
          <p:spPr>
            <a:xfrm>
              <a:off x="8198276" y="4910362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2DF8C992-CCD3-1623-2D10-8E2281F34971}"/>
                </a:ext>
              </a:extLst>
            </p:cNvPr>
            <p:cNvSpPr/>
            <p:nvPr/>
          </p:nvSpPr>
          <p:spPr>
            <a:xfrm>
              <a:off x="8559243" y="4910362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92A6966-540B-0593-DB45-C0F6EA5F8564}"/>
                </a:ext>
              </a:extLst>
            </p:cNvPr>
            <p:cNvSpPr/>
            <p:nvPr/>
          </p:nvSpPr>
          <p:spPr>
            <a:xfrm>
              <a:off x="7386027" y="4597413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4C323D71-AF92-83A1-F058-D39FB951C53A}"/>
                </a:ext>
              </a:extLst>
            </p:cNvPr>
            <p:cNvSpPr/>
            <p:nvPr/>
          </p:nvSpPr>
          <p:spPr>
            <a:xfrm>
              <a:off x="7738963" y="4597413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92B868D-54FE-EB6E-1CF6-9E5DB2B7EE96}"/>
                </a:ext>
              </a:extLst>
            </p:cNvPr>
            <p:cNvSpPr/>
            <p:nvPr/>
          </p:nvSpPr>
          <p:spPr>
            <a:xfrm>
              <a:off x="8091900" y="4597413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649C67E4-81E3-FA24-BE74-3F28BB1BEFBF}"/>
                </a:ext>
              </a:extLst>
            </p:cNvPr>
            <p:cNvSpPr/>
            <p:nvPr/>
          </p:nvSpPr>
          <p:spPr>
            <a:xfrm>
              <a:off x="8425076" y="4597413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9CC98CF-0216-7AC6-9366-A92E06CD7668}"/>
                </a:ext>
              </a:extLst>
            </p:cNvPr>
            <p:cNvSpPr/>
            <p:nvPr/>
          </p:nvSpPr>
          <p:spPr>
            <a:xfrm>
              <a:off x="8774314" y="4597413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3BA31895-2F5B-2CA5-B59F-0B7AE429DB87}"/>
                </a:ext>
              </a:extLst>
            </p:cNvPr>
            <p:cNvSpPr/>
            <p:nvPr/>
          </p:nvSpPr>
          <p:spPr>
            <a:xfrm>
              <a:off x="7618349" y="4282681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DF9F7D07-2F17-C0A0-0BAE-D71184E42434}"/>
                </a:ext>
              </a:extLst>
            </p:cNvPr>
            <p:cNvSpPr/>
            <p:nvPr/>
          </p:nvSpPr>
          <p:spPr>
            <a:xfrm>
              <a:off x="7971286" y="4282681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AAC74A5F-8D09-8AAE-6134-3B081992F09F}"/>
                </a:ext>
              </a:extLst>
            </p:cNvPr>
            <p:cNvSpPr/>
            <p:nvPr/>
          </p:nvSpPr>
          <p:spPr>
            <a:xfrm>
              <a:off x="8324222" y="4282681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9338B430-9A3D-EBF6-4774-8FA7D650E935}"/>
                </a:ext>
              </a:extLst>
            </p:cNvPr>
            <p:cNvSpPr/>
            <p:nvPr/>
          </p:nvSpPr>
          <p:spPr>
            <a:xfrm>
              <a:off x="8657399" y="4282681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7F732975-183E-CB93-48DE-DBA673BD045C}"/>
                </a:ext>
              </a:extLst>
            </p:cNvPr>
            <p:cNvSpPr/>
            <p:nvPr/>
          </p:nvSpPr>
          <p:spPr>
            <a:xfrm>
              <a:off x="9006636" y="4282681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35EEA3DF-C85A-5847-4789-F95F4744CE0D}"/>
                </a:ext>
              </a:extLst>
            </p:cNvPr>
            <p:cNvSpPr/>
            <p:nvPr/>
          </p:nvSpPr>
          <p:spPr>
            <a:xfrm>
              <a:off x="7843847" y="3967949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08BCA6D-163D-6666-F4A1-6B3C512FF71F}"/>
                </a:ext>
              </a:extLst>
            </p:cNvPr>
            <p:cNvSpPr/>
            <p:nvPr/>
          </p:nvSpPr>
          <p:spPr>
            <a:xfrm>
              <a:off x="8196784" y="3967949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3EB04CEB-082F-6F9D-2823-13817BADE8F1}"/>
                </a:ext>
              </a:extLst>
            </p:cNvPr>
            <p:cNvSpPr/>
            <p:nvPr/>
          </p:nvSpPr>
          <p:spPr>
            <a:xfrm>
              <a:off x="8549720" y="3967949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20F632AF-699E-451C-FD38-3840E56BC5AD}"/>
                </a:ext>
              </a:extLst>
            </p:cNvPr>
            <p:cNvSpPr/>
            <p:nvPr/>
          </p:nvSpPr>
          <p:spPr>
            <a:xfrm>
              <a:off x="8882897" y="3967949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497CADE8-3F9D-AE18-B168-0B828CAEDB2C}"/>
                </a:ext>
              </a:extLst>
            </p:cNvPr>
            <p:cNvSpPr/>
            <p:nvPr/>
          </p:nvSpPr>
          <p:spPr>
            <a:xfrm>
              <a:off x="9232134" y="3967949"/>
              <a:ext cx="574736" cy="312948"/>
            </a:xfrm>
            <a:prstGeom prst="parallelogram">
              <a:avLst>
                <a:gd name="adj" fmla="val 713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Parallelogram 112">
              <a:extLst>
                <a:ext uri="{FF2B5EF4-FFF2-40B4-BE49-F238E27FC236}">
                  <a16:creationId xmlns:a16="http://schemas.microsoft.com/office/drawing/2014/main" id="{46BE8BAA-2B09-6C69-99C0-18A6E53938D1}"/>
                </a:ext>
              </a:extLst>
            </p:cNvPr>
            <p:cNvSpPr/>
            <p:nvPr/>
          </p:nvSpPr>
          <p:spPr>
            <a:xfrm rot="7538159">
              <a:off x="8711641" y="5131557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4472C4"/>
            </a:solidFill>
            <a:ln>
              <a:solidFill>
                <a:srgbClr val="365D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Parallelogram 113">
              <a:extLst>
                <a:ext uri="{FF2B5EF4-FFF2-40B4-BE49-F238E27FC236}">
                  <a16:creationId xmlns:a16="http://schemas.microsoft.com/office/drawing/2014/main" id="{5FF5D956-071A-DF72-0376-BFD1477268D0}"/>
                </a:ext>
              </a:extLst>
            </p:cNvPr>
            <p:cNvSpPr/>
            <p:nvPr/>
          </p:nvSpPr>
          <p:spPr>
            <a:xfrm rot="7538159">
              <a:off x="8932031" y="4824329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4472C4"/>
            </a:solidFill>
            <a:ln>
              <a:solidFill>
                <a:srgbClr val="365D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Parallelogram 114">
              <a:extLst>
                <a:ext uri="{FF2B5EF4-FFF2-40B4-BE49-F238E27FC236}">
                  <a16:creationId xmlns:a16="http://schemas.microsoft.com/office/drawing/2014/main" id="{EC8ACB24-5941-AF06-0114-381530DD4B10}"/>
                </a:ext>
              </a:extLst>
            </p:cNvPr>
            <p:cNvSpPr/>
            <p:nvPr/>
          </p:nvSpPr>
          <p:spPr>
            <a:xfrm rot="7538159">
              <a:off x="9150592" y="4512929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4472C4"/>
            </a:solidFill>
            <a:ln>
              <a:solidFill>
                <a:srgbClr val="365D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Parallelogram 115">
              <a:extLst>
                <a:ext uri="{FF2B5EF4-FFF2-40B4-BE49-F238E27FC236}">
                  <a16:creationId xmlns:a16="http://schemas.microsoft.com/office/drawing/2014/main" id="{3692889B-6A81-F467-4FCB-68232D44E762}"/>
                </a:ext>
              </a:extLst>
            </p:cNvPr>
            <p:cNvSpPr/>
            <p:nvPr/>
          </p:nvSpPr>
          <p:spPr>
            <a:xfrm rot="7538159">
              <a:off x="9375706" y="4201523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4472C4"/>
            </a:solidFill>
            <a:ln>
              <a:solidFill>
                <a:srgbClr val="365D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Weights 10x10x3</a:t>
            </a:r>
          </a:p>
          <a:p>
            <a:pPr lvl="1"/>
            <a:r>
              <a:rPr lang="en-US" dirty="0"/>
              <a:t>One “plane” for {R,G,B}</a:t>
            </a:r>
          </a:p>
          <a:p>
            <a:pPr lvl="1"/>
            <a:r>
              <a:rPr lang="en-US" dirty="0"/>
              <a:t>Plot heatmap of each “plane”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055438F-5FEC-DB29-202D-E7531C53F148}"/>
              </a:ext>
            </a:extLst>
          </p:cNvPr>
          <p:cNvGrpSpPr/>
          <p:nvPr/>
        </p:nvGrpSpPr>
        <p:grpSpPr>
          <a:xfrm>
            <a:off x="5970163" y="2988144"/>
            <a:ext cx="2654468" cy="1575307"/>
            <a:chOff x="1813994" y="3487891"/>
            <a:chExt cx="2654468" cy="1575307"/>
          </a:xfrm>
        </p:grpSpPr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4D8BBEFE-2898-AB72-B3A3-6994CED9A579}"/>
                </a:ext>
              </a:extLst>
            </p:cNvPr>
            <p:cNvSpPr/>
            <p:nvPr/>
          </p:nvSpPr>
          <p:spPr>
            <a:xfrm>
              <a:off x="1820818" y="44322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A7870B8-76F5-8B24-F78D-6D2ED581E841}"/>
                </a:ext>
              </a:extLst>
            </p:cNvPr>
            <p:cNvSpPr/>
            <p:nvPr/>
          </p:nvSpPr>
          <p:spPr>
            <a:xfrm>
              <a:off x="1813994" y="4745205"/>
              <a:ext cx="352937" cy="31294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F5FCE17-5AB7-9506-F182-74D6ADE170F7}"/>
                </a:ext>
              </a:extLst>
            </p:cNvPr>
            <p:cNvSpPr/>
            <p:nvPr/>
          </p:nvSpPr>
          <p:spPr>
            <a:xfrm>
              <a:off x="2166931" y="4745205"/>
              <a:ext cx="352937" cy="31294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43CCF3-81CE-C8B3-DC9C-27E31E07245B}"/>
                </a:ext>
              </a:extLst>
            </p:cNvPr>
            <p:cNvSpPr/>
            <p:nvPr/>
          </p:nvSpPr>
          <p:spPr>
            <a:xfrm>
              <a:off x="2519867" y="4745205"/>
              <a:ext cx="352937" cy="31294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2EC9C5C-5D69-D963-15B7-2B1B8F78C7DD}"/>
                </a:ext>
              </a:extLst>
            </p:cNvPr>
            <p:cNvSpPr/>
            <p:nvPr/>
          </p:nvSpPr>
          <p:spPr>
            <a:xfrm>
              <a:off x="2872804" y="4745205"/>
              <a:ext cx="352937" cy="31294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24734C-52C6-AB44-5CF5-324091671BA9}"/>
                </a:ext>
              </a:extLst>
            </p:cNvPr>
            <p:cNvSpPr/>
            <p:nvPr/>
          </p:nvSpPr>
          <p:spPr>
            <a:xfrm>
              <a:off x="3225740" y="4745205"/>
              <a:ext cx="352937" cy="31294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3E162283-6360-BF13-C591-FE699E6DC4E8}"/>
                </a:ext>
              </a:extLst>
            </p:cNvPr>
            <p:cNvSpPr/>
            <p:nvPr/>
          </p:nvSpPr>
          <p:spPr>
            <a:xfrm>
              <a:off x="2173755" y="44322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09EB2A9F-DC05-1598-5188-933A789613EA}"/>
                </a:ext>
              </a:extLst>
            </p:cNvPr>
            <p:cNvSpPr/>
            <p:nvPr/>
          </p:nvSpPr>
          <p:spPr>
            <a:xfrm>
              <a:off x="2526691" y="44322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31AE7EC4-93F0-6166-FFD5-486A2EE38970}"/>
                </a:ext>
              </a:extLst>
            </p:cNvPr>
            <p:cNvSpPr/>
            <p:nvPr/>
          </p:nvSpPr>
          <p:spPr>
            <a:xfrm>
              <a:off x="2859868" y="44322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80A110E5-1DA8-62E9-E8D4-0348F61D6AED}"/>
                </a:ext>
              </a:extLst>
            </p:cNvPr>
            <p:cNvSpPr/>
            <p:nvPr/>
          </p:nvSpPr>
          <p:spPr>
            <a:xfrm>
              <a:off x="3220835" y="4432257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BD65DDBB-C65B-8BF5-4D73-B17FAA278614}"/>
                </a:ext>
              </a:extLst>
            </p:cNvPr>
            <p:cNvSpPr/>
            <p:nvPr/>
          </p:nvSpPr>
          <p:spPr>
            <a:xfrm>
              <a:off x="2047619" y="41193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95DF5A75-AE44-9BD5-4DE7-245DC3548141}"/>
                </a:ext>
              </a:extLst>
            </p:cNvPr>
            <p:cNvSpPr/>
            <p:nvPr/>
          </p:nvSpPr>
          <p:spPr>
            <a:xfrm>
              <a:off x="2400555" y="41193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9D6B5D74-4E8A-08CD-8926-F58C693C6757}"/>
                </a:ext>
              </a:extLst>
            </p:cNvPr>
            <p:cNvSpPr/>
            <p:nvPr/>
          </p:nvSpPr>
          <p:spPr>
            <a:xfrm>
              <a:off x="2753492" y="41193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33297E8A-3B93-9A75-28CC-9089980B30A5}"/>
                </a:ext>
              </a:extLst>
            </p:cNvPr>
            <p:cNvSpPr/>
            <p:nvPr/>
          </p:nvSpPr>
          <p:spPr>
            <a:xfrm>
              <a:off x="3086668" y="41193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70DBE203-C3D6-47A2-1F06-E9BA6088AE27}"/>
                </a:ext>
              </a:extLst>
            </p:cNvPr>
            <p:cNvSpPr/>
            <p:nvPr/>
          </p:nvSpPr>
          <p:spPr>
            <a:xfrm>
              <a:off x="3435906" y="4119308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3BF60EBC-D014-AD90-8871-EB5E6A8F1EA0}"/>
                </a:ext>
              </a:extLst>
            </p:cNvPr>
            <p:cNvSpPr/>
            <p:nvPr/>
          </p:nvSpPr>
          <p:spPr>
            <a:xfrm>
              <a:off x="2279941" y="38045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F8E5A2F2-DFC9-F116-681A-9C6C0B659875}"/>
                </a:ext>
              </a:extLst>
            </p:cNvPr>
            <p:cNvSpPr/>
            <p:nvPr/>
          </p:nvSpPr>
          <p:spPr>
            <a:xfrm>
              <a:off x="2632878" y="38045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16871776-8A4A-F5A5-EB9C-C03ACA4FB5D0}"/>
                </a:ext>
              </a:extLst>
            </p:cNvPr>
            <p:cNvSpPr/>
            <p:nvPr/>
          </p:nvSpPr>
          <p:spPr>
            <a:xfrm>
              <a:off x="2985814" y="38045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A8537E21-EF70-387D-C580-F41AE544C02C}"/>
                </a:ext>
              </a:extLst>
            </p:cNvPr>
            <p:cNvSpPr/>
            <p:nvPr/>
          </p:nvSpPr>
          <p:spPr>
            <a:xfrm>
              <a:off x="3318991" y="38045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A4F48A27-253C-9793-53D2-577379A8FA5D}"/>
                </a:ext>
              </a:extLst>
            </p:cNvPr>
            <p:cNvSpPr/>
            <p:nvPr/>
          </p:nvSpPr>
          <p:spPr>
            <a:xfrm>
              <a:off x="3668228" y="380457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B125402B-6726-382D-98AC-C0AA594CBD42}"/>
                </a:ext>
              </a:extLst>
            </p:cNvPr>
            <p:cNvSpPr/>
            <p:nvPr/>
          </p:nvSpPr>
          <p:spPr>
            <a:xfrm>
              <a:off x="2505439" y="34898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C93C3852-7D40-C510-8DE3-156D66E2A468}"/>
                </a:ext>
              </a:extLst>
            </p:cNvPr>
            <p:cNvSpPr/>
            <p:nvPr/>
          </p:nvSpPr>
          <p:spPr>
            <a:xfrm>
              <a:off x="2858376" y="34898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Parallelogram 63">
              <a:extLst>
                <a:ext uri="{FF2B5EF4-FFF2-40B4-BE49-F238E27FC236}">
                  <a16:creationId xmlns:a16="http://schemas.microsoft.com/office/drawing/2014/main" id="{3A591860-219A-66B4-8E6E-F5A2D6C81C97}"/>
                </a:ext>
              </a:extLst>
            </p:cNvPr>
            <p:cNvSpPr/>
            <p:nvPr/>
          </p:nvSpPr>
          <p:spPr>
            <a:xfrm>
              <a:off x="3211312" y="34898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4912C47A-5727-6580-C100-EEF1998D9949}"/>
                </a:ext>
              </a:extLst>
            </p:cNvPr>
            <p:cNvSpPr/>
            <p:nvPr/>
          </p:nvSpPr>
          <p:spPr>
            <a:xfrm>
              <a:off x="3544489" y="34898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57912A4F-6014-C715-BADA-19FAAB2F01A5}"/>
                </a:ext>
              </a:extLst>
            </p:cNvPr>
            <p:cNvSpPr/>
            <p:nvPr/>
          </p:nvSpPr>
          <p:spPr>
            <a:xfrm>
              <a:off x="3893726" y="348984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Parallelogram 108">
              <a:extLst>
                <a:ext uri="{FF2B5EF4-FFF2-40B4-BE49-F238E27FC236}">
                  <a16:creationId xmlns:a16="http://schemas.microsoft.com/office/drawing/2014/main" id="{9F23882A-5702-EC11-187C-BF84C718F131}"/>
                </a:ext>
              </a:extLst>
            </p:cNvPr>
            <p:cNvSpPr/>
            <p:nvPr/>
          </p:nvSpPr>
          <p:spPr>
            <a:xfrm rot="7538159">
              <a:off x="3378399" y="4645522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Parallelogram 109">
              <a:extLst>
                <a:ext uri="{FF2B5EF4-FFF2-40B4-BE49-F238E27FC236}">
                  <a16:creationId xmlns:a16="http://schemas.microsoft.com/office/drawing/2014/main" id="{66553B47-0BD8-C914-3E67-69E3CCC1DB28}"/>
                </a:ext>
              </a:extLst>
            </p:cNvPr>
            <p:cNvSpPr/>
            <p:nvPr/>
          </p:nvSpPr>
          <p:spPr>
            <a:xfrm rot="7538159">
              <a:off x="3598789" y="4338294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Parallelogram 110">
              <a:extLst>
                <a:ext uri="{FF2B5EF4-FFF2-40B4-BE49-F238E27FC236}">
                  <a16:creationId xmlns:a16="http://schemas.microsoft.com/office/drawing/2014/main" id="{01A09CD6-02EF-54AA-8775-68ECE6A183F4}"/>
                </a:ext>
              </a:extLst>
            </p:cNvPr>
            <p:cNvSpPr/>
            <p:nvPr/>
          </p:nvSpPr>
          <p:spPr>
            <a:xfrm rot="7538159">
              <a:off x="3817350" y="4026894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Parallelogram 111">
              <a:extLst>
                <a:ext uri="{FF2B5EF4-FFF2-40B4-BE49-F238E27FC236}">
                  <a16:creationId xmlns:a16="http://schemas.microsoft.com/office/drawing/2014/main" id="{BE730CCE-0B8A-5F8F-AD7E-6ACB89F52C1A}"/>
                </a:ext>
              </a:extLst>
            </p:cNvPr>
            <p:cNvSpPr/>
            <p:nvPr/>
          </p:nvSpPr>
          <p:spPr>
            <a:xfrm rot="7538159">
              <a:off x="4042464" y="3715488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BA7DCB1-8771-DF16-0147-C29BA5ADA710}"/>
              </a:ext>
            </a:extLst>
          </p:cNvPr>
          <p:cNvGrpSpPr/>
          <p:nvPr/>
        </p:nvGrpSpPr>
        <p:grpSpPr>
          <a:xfrm>
            <a:off x="5970163" y="1095785"/>
            <a:ext cx="2654468" cy="1575307"/>
            <a:chOff x="6224729" y="935808"/>
            <a:chExt cx="2654468" cy="1575307"/>
          </a:xfrm>
        </p:grpSpPr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F211E313-5C15-79A1-8477-C17078D71426}"/>
                </a:ext>
              </a:extLst>
            </p:cNvPr>
            <p:cNvSpPr/>
            <p:nvPr/>
          </p:nvSpPr>
          <p:spPr>
            <a:xfrm>
              <a:off x="6231553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59FD3E0-5C58-5E21-4BB7-CB3C009DDC82}"/>
                </a:ext>
              </a:extLst>
            </p:cNvPr>
            <p:cNvSpPr/>
            <p:nvPr/>
          </p:nvSpPr>
          <p:spPr>
            <a:xfrm>
              <a:off x="6224729" y="2193122"/>
              <a:ext cx="352937" cy="312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AB56AC7-109F-6D84-5142-549A3A8074E2}"/>
                </a:ext>
              </a:extLst>
            </p:cNvPr>
            <p:cNvSpPr/>
            <p:nvPr/>
          </p:nvSpPr>
          <p:spPr>
            <a:xfrm>
              <a:off x="6577666" y="2193122"/>
              <a:ext cx="352937" cy="312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B4BD65-30FC-9FC9-F626-8B682DB8901F}"/>
                </a:ext>
              </a:extLst>
            </p:cNvPr>
            <p:cNvSpPr/>
            <p:nvPr/>
          </p:nvSpPr>
          <p:spPr>
            <a:xfrm>
              <a:off x="6930602" y="2193122"/>
              <a:ext cx="352937" cy="312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980B08D-5636-DF0E-AE05-08D25DAE5AFC}"/>
                </a:ext>
              </a:extLst>
            </p:cNvPr>
            <p:cNvSpPr/>
            <p:nvPr/>
          </p:nvSpPr>
          <p:spPr>
            <a:xfrm>
              <a:off x="7283539" y="2193122"/>
              <a:ext cx="352937" cy="312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557C1F-0527-906E-8D90-E0F8C3978F26}"/>
                </a:ext>
              </a:extLst>
            </p:cNvPr>
            <p:cNvSpPr/>
            <p:nvPr/>
          </p:nvSpPr>
          <p:spPr>
            <a:xfrm>
              <a:off x="7636475" y="2193122"/>
              <a:ext cx="352937" cy="312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A59522FC-00DD-D318-72BB-DC1A1F99E8E1}"/>
                </a:ext>
              </a:extLst>
            </p:cNvPr>
            <p:cNvSpPr/>
            <p:nvPr/>
          </p:nvSpPr>
          <p:spPr>
            <a:xfrm>
              <a:off x="6584490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BD835E0D-33E2-D335-567D-EAE6E634684A}"/>
                </a:ext>
              </a:extLst>
            </p:cNvPr>
            <p:cNvSpPr/>
            <p:nvPr/>
          </p:nvSpPr>
          <p:spPr>
            <a:xfrm>
              <a:off x="6937426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1EC91B9C-557A-4A27-BD0B-9DAE02B1337F}"/>
                </a:ext>
              </a:extLst>
            </p:cNvPr>
            <p:cNvSpPr/>
            <p:nvPr/>
          </p:nvSpPr>
          <p:spPr>
            <a:xfrm>
              <a:off x="7270603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597843B9-7EEF-F0C1-DDA0-27343215BF1A}"/>
                </a:ext>
              </a:extLst>
            </p:cNvPr>
            <p:cNvSpPr/>
            <p:nvPr/>
          </p:nvSpPr>
          <p:spPr>
            <a:xfrm>
              <a:off x="7631570" y="1880174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67324B66-37DD-D6DD-DEAE-5B4D554CF304}"/>
                </a:ext>
              </a:extLst>
            </p:cNvPr>
            <p:cNvSpPr/>
            <p:nvPr/>
          </p:nvSpPr>
          <p:spPr>
            <a:xfrm>
              <a:off x="6458354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BA8E6559-62BC-7D50-C636-A1FC1CE279C2}"/>
                </a:ext>
              </a:extLst>
            </p:cNvPr>
            <p:cNvSpPr/>
            <p:nvPr/>
          </p:nvSpPr>
          <p:spPr>
            <a:xfrm>
              <a:off x="6811290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506BC342-EFC0-94FA-B40E-DA6FC29DFEB6}"/>
                </a:ext>
              </a:extLst>
            </p:cNvPr>
            <p:cNvSpPr/>
            <p:nvPr/>
          </p:nvSpPr>
          <p:spPr>
            <a:xfrm>
              <a:off x="7164227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F178A618-DC94-D6C6-B4FF-220BBB4BB6EE}"/>
                </a:ext>
              </a:extLst>
            </p:cNvPr>
            <p:cNvSpPr/>
            <p:nvPr/>
          </p:nvSpPr>
          <p:spPr>
            <a:xfrm>
              <a:off x="7497403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ACA20419-EAFA-74AF-18FA-8F11617DA925}"/>
                </a:ext>
              </a:extLst>
            </p:cNvPr>
            <p:cNvSpPr/>
            <p:nvPr/>
          </p:nvSpPr>
          <p:spPr>
            <a:xfrm>
              <a:off x="7846641" y="1567226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Parallelogram 86">
              <a:extLst>
                <a:ext uri="{FF2B5EF4-FFF2-40B4-BE49-F238E27FC236}">
                  <a16:creationId xmlns:a16="http://schemas.microsoft.com/office/drawing/2014/main" id="{10E0E3A0-D05B-AF3D-88CA-FEF4E11F3A29}"/>
                </a:ext>
              </a:extLst>
            </p:cNvPr>
            <p:cNvSpPr/>
            <p:nvPr/>
          </p:nvSpPr>
          <p:spPr>
            <a:xfrm>
              <a:off x="6690676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Parallelogram 87">
              <a:extLst>
                <a:ext uri="{FF2B5EF4-FFF2-40B4-BE49-F238E27FC236}">
                  <a16:creationId xmlns:a16="http://schemas.microsoft.com/office/drawing/2014/main" id="{85F2B528-0BA0-C214-5D7D-F9C80D9D43D0}"/>
                </a:ext>
              </a:extLst>
            </p:cNvPr>
            <p:cNvSpPr/>
            <p:nvPr/>
          </p:nvSpPr>
          <p:spPr>
            <a:xfrm>
              <a:off x="7043613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Parallelogram 88">
              <a:extLst>
                <a:ext uri="{FF2B5EF4-FFF2-40B4-BE49-F238E27FC236}">
                  <a16:creationId xmlns:a16="http://schemas.microsoft.com/office/drawing/2014/main" id="{08D7F76E-E51E-1404-4BF5-7429B9ADBCFE}"/>
                </a:ext>
              </a:extLst>
            </p:cNvPr>
            <p:cNvSpPr/>
            <p:nvPr/>
          </p:nvSpPr>
          <p:spPr>
            <a:xfrm>
              <a:off x="7396549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Parallelogram 89">
              <a:extLst>
                <a:ext uri="{FF2B5EF4-FFF2-40B4-BE49-F238E27FC236}">
                  <a16:creationId xmlns:a16="http://schemas.microsoft.com/office/drawing/2014/main" id="{731FED8B-3C61-74B9-EE5B-C359AA863327}"/>
                </a:ext>
              </a:extLst>
            </p:cNvPr>
            <p:cNvSpPr/>
            <p:nvPr/>
          </p:nvSpPr>
          <p:spPr>
            <a:xfrm>
              <a:off x="7729726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37725F5C-F816-E77A-0CA4-96795E78D57C}"/>
                </a:ext>
              </a:extLst>
            </p:cNvPr>
            <p:cNvSpPr/>
            <p:nvPr/>
          </p:nvSpPr>
          <p:spPr>
            <a:xfrm>
              <a:off x="8078963" y="1252495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arallelogram 91">
              <a:extLst>
                <a:ext uri="{FF2B5EF4-FFF2-40B4-BE49-F238E27FC236}">
                  <a16:creationId xmlns:a16="http://schemas.microsoft.com/office/drawing/2014/main" id="{A146EE1F-1EEC-201E-0CF9-B0511C5696CC}"/>
                </a:ext>
              </a:extLst>
            </p:cNvPr>
            <p:cNvSpPr/>
            <p:nvPr/>
          </p:nvSpPr>
          <p:spPr>
            <a:xfrm>
              <a:off x="6916174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Parallelogram 92">
              <a:extLst>
                <a:ext uri="{FF2B5EF4-FFF2-40B4-BE49-F238E27FC236}">
                  <a16:creationId xmlns:a16="http://schemas.microsoft.com/office/drawing/2014/main" id="{35117561-DBFA-CD0F-E49D-5412ECDEFD66}"/>
                </a:ext>
              </a:extLst>
            </p:cNvPr>
            <p:cNvSpPr/>
            <p:nvPr/>
          </p:nvSpPr>
          <p:spPr>
            <a:xfrm>
              <a:off x="7269111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Parallelogram 93">
              <a:extLst>
                <a:ext uri="{FF2B5EF4-FFF2-40B4-BE49-F238E27FC236}">
                  <a16:creationId xmlns:a16="http://schemas.microsoft.com/office/drawing/2014/main" id="{BCFC43A5-DB87-B923-7E2F-99B98190F710}"/>
                </a:ext>
              </a:extLst>
            </p:cNvPr>
            <p:cNvSpPr/>
            <p:nvPr/>
          </p:nvSpPr>
          <p:spPr>
            <a:xfrm>
              <a:off x="7622047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Parallelogram 94">
              <a:extLst>
                <a:ext uri="{FF2B5EF4-FFF2-40B4-BE49-F238E27FC236}">
                  <a16:creationId xmlns:a16="http://schemas.microsoft.com/office/drawing/2014/main" id="{9B049DFF-C157-B5DE-61E3-7E35940DA538}"/>
                </a:ext>
              </a:extLst>
            </p:cNvPr>
            <p:cNvSpPr/>
            <p:nvPr/>
          </p:nvSpPr>
          <p:spPr>
            <a:xfrm>
              <a:off x="7955224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Parallelogram 95">
              <a:extLst>
                <a:ext uri="{FF2B5EF4-FFF2-40B4-BE49-F238E27FC236}">
                  <a16:creationId xmlns:a16="http://schemas.microsoft.com/office/drawing/2014/main" id="{672B0845-3059-BA41-47B8-6AAB1FF3B52A}"/>
                </a:ext>
              </a:extLst>
            </p:cNvPr>
            <p:cNvSpPr/>
            <p:nvPr/>
          </p:nvSpPr>
          <p:spPr>
            <a:xfrm>
              <a:off x="8304461" y="937763"/>
              <a:ext cx="574736" cy="312948"/>
            </a:xfrm>
            <a:prstGeom prst="parallelogram">
              <a:avLst>
                <a:gd name="adj" fmla="val 71315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Parallelogram 96">
              <a:extLst>
                <a:ext uri="{FF2B5EF4-FFF2-40B4-BE49-F238E27FC236}">
                  <a16:creationId xmlns:a16="http://schemas.microsoft.com/office/drawing/2014/main" id="{EC3A7F79-F2FE-CB99-91FB-67659A6163B9}"/>
                </a:ext>
              </a:extLst>
            </p:cNvPr>
            <p:cNvSpPr/>
            <p:nvPr/>
          </p:nvSpPr>
          <p:spPr>
            <a:xfrm rot="7538159">
              <a:off x="7792462" y="2093439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Parallelogram 105">
              <a:extLst>
                <a:ext uri="{FF2B5EF4-FFF2-40B4-BE49-F238E27FC236}">
                  <a16:creationId xmlns:a16="http://schemas.microsoft.com/office/drawing/2014/main" id="{ABADE845-253B-4AA5-FC08-AD544B6C655F}"/>
                </a:ext>
              </a:extLst>
            </p:cNvPr>
            <p:cNvSpPr/>
            <p:nvPr/>
          </p:nvSpPr>
          <p:spPr>
            <a:xfrm rot="7538159">
              <a:off x="8012852" y="1786211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Parallelogram 106">
              <a:extLst>
                <a:ext uri="{FF2B5EF4-FFF2-40B4-BE49-F238E27FC236}">
                  <a16:creationId xmlns:a16="http://schemas.microsoft.com/office/drawing/2014/main" id="{3BE265B0-FFF6-C9D6-D341-1936767DEEA5}"/>
                </a:ext>
              </a:extLst>
            </p:cNvPr>
            <p:cNvSpPr/>
            <p:nvPr/>
          </p:nvSpPr>
          <p:spPr>
            <a:xfrm rot="7538159">
              <a:off x="8231413" y="1474811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Parallelogram 107">
              <a:extLst>
                <a:ext uri="{FF2B5EF4-FFF2-40B4-BE49-F238E27FC236}">
                  <a16:creationId xmlns:a16="http://schemas.microsoft.com/office/drawing/2014/main" id="{90097C8D-8AED-5F52-B935-72C73032C6E4}"/>
                </a:ext>
              </a:extLst>
            </p:cNvPr>
            <p:cNvSpPr/>
            <p:nvPr/>
          </p:nvSpPr>
          <p:spPr>
            <a:xfrm rot="7538159">
              <a:off x="8456527" y="1163405"/>
              <a:ext cx="645273" cy="190079"/>
            </a:xfrm>
            <a:prstGeom prst="parallelogram">
              <a:avLst>
                <a:gd name="adj" fmla="val 135078"/>
              </a:avLst>
            </a:prstGeom>
            <a:solidFill>
              <a:srgbClr val="FF0000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899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B6448BC-90E3-491D-8273-0A2C830884B9}"/>
              </a:ext>
            </a:extLst>
          </p:cNvPr>
          <p:cNvGrpSpPr/>
          <p:nvPr/>
        </p:nvGrpSpPr>
        <p:grpSpPr>
          <a:xfrm>
            <a:off x="7464425" y="120650"/>
            <a:ext cx="711200" cy="4692650"/>
            <a:chOff x="7493000" y="120650"/>
            <a:chExt cx="711200" cy="469265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7EA019-9BC4-4DF7-A415-88F1946544FA}"/>
                </a:ext>
              </a:extLst>
            </p:cNvPr>
            <p:cNvSpPr/>
            <p:nvPr/>
          </p:nvSpPr>
          <p:spPr>
            <a:xfrm>
              <a:off x="7493000" y="120650"/>
              <a:ext cx="7112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853FF9-FDE7-4705-B3CD-0051CFAC6606}"/>
                </a:ext>
              </a:extLst>
            </p:cNvPr>
            <p:cNvSpPr/>
            <p:nvPr/>
          </p:nvSpPr>
          <p:spPr>
            <a:xfrm>
              <a:off x="7493000" y="2406650"/>
              <a:ext cx="7112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606BF3-47FF-4D73-9BFE-72CFD7AAF250}"/>
                </a:ext>
              </a:extLst>
            </p:cNvPr>
            <p:cNvSpPr/>
            <p:nvPr/>
          </p:nvSpPr>
          <p:spPr>
            <a:xfrm>
              <a:off x="7493000" y="4692650"/>
              <a:ext cx="711200" cy="12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D4E78C3-1BF4-46AA-93E3-C66646D0CEC4}"/>
              </a:ext>
            </a:extLst>
          </p:cNvPr>
          <p:cNvSpPr txBox="1"/>
          <p:nvPr/>
        </p:nvSpPr>
        <p:spPr>
          <a:xfrm>
            <a:off x="2028310" y="336998"/>
            <a:ext cx="1400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U-matrix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B2CEEE-9300-4B32-9F69-3F51DCFFFA87}"/>
              </a:ext>
            </a:extLst>
          </p:cNvPr>
          <p:cNvSpPr txBox="1"/>
          <p:nvPr/>
        </p:nvSpPr>
        <p:spPr>
          <a:xfrm>
            <a:off x="876158" y="41245"/>
            <a:ext cx="370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After 0 Epochs (random weights)</a:t>
            </a:r>
            <a:endParaRPr lang="en-US" b="1" u="sng" dirty="0"/>
          </a:p>
        </p:txBody>
      </p:sp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336C336-5D8F-417F-958D-50414192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F6FE5072-3311-A23F-98C2-078367A3348A}"/>
              </a:ext>
            </a:extLst>
          </p:cNvPr>
          <p:cNvSpPr txBox="1"/>
          <p:nvPr/>
        </p:nvSpPr>
        <p:spPr>
          <a:xfrm>
            <a:off x="876158" y="41245"/>
            <a:ext cx="370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0 Epochs (random weights)</a:t>
            </a:r>
            <a:endParaRPr lang="en-US" b="1" u="sng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4C19FA4-E02D-11A7-466E-3D81582DDC8A}"/>
              </a:ext>
            </a:extLst>
          </p:cNvPr>
          <p:cNvSpPr txBox="1"/>
          <p:nvPr/>
        </p:nvSpPr>
        <p:spPr>
          <a:xfrm>
            <a:off x="2028310" y="336998"/>
            <a:ext cx="1400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U-matrix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684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61A4C06D-CA52-4DC1-83FF-45E92539A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30" name="Picture 29" descr="A picture containing chart&#10;&#10;Description automatically generated">
            <a:extLst>
              <a:ext uri="{FF2B5EF4-FFF2-40B4-BE49-F238E27FC236}">
                <a16:creationId xmlns:a16="http://schemas.microsoft.com/office/drawing/2014/main" id="{2A817C3A-8F6D-4747-BA31-3251D4498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721EF15-B8DF-4E92-8614-3750CE28C469}"/>
              </a:ext>
            </a:extLst>
          </p:cNvPr>
          <p:cNvSpPr/>
          <p:nvPr/>
        </p:nvSpPr>
        <p:spPr>
          <a:xfrm>
            <a:off x="0" y="0"/>
            <a:ext cx="6557193" cy="685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69372A-F202-4F0C-9DC7-C569263B5AB8}"/>
              </a:ext>
            </a:extLst>
          </p:cNvPr>
          <p:cNvGrpSpPr/>
          <p:nvPr/>
        </p:nvGrpSpPr>
        <p:grpSpPr>
          <a:xfrm>
            <a:off x="0" y="-69686"/>
            <a:ext cx="9858375" cy="6927686"/>
            <a:chOff x="0" y="-69686"/>
            <a:chExt cx="9858375" cy="6927686"/>
          </a:xfrm>
        </p:grpSpPr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F336C336-5D8F-417F-958D-50414192D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B6448BC-90E3-491D-8273-0A2C830884B9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07EA019-9BC4-4DF7-A415-88F1946544FA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88C8BD-48BF-4575-8BBF-F54A24294AE3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F853FF9-FDE7-4705-B3CD-0051CFAC6606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1606BF3-47FF-4D73-9BFE-72CFD7AAF250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43CB95-975D-4ED1-8BB9-E2A60C7125E7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0123189-927A-4A45-AF08-66EC5B486496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4E78C3-1BF4-46AA-93E3-C66646D0CEC4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4B2CEEE-9300-4B32-9F69-3F51DCFFFA87}"/>
                </a:ext>
              </a:extLst>
            </p:cNvPr>
            <p:cNvSpPr txBox="1"/>
            <p:nvPr/>
          </p:nvSpPr>
          <p:spPr>
            <a:xfrm>
              <a:off x="876158" y="41245"/>
              <a:ext cx="3704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0 Epochs (random weights)</a:t>
              </a:r>
              <a:endParaRPr lang="en-US" b="1" u="sng" dirty="0"/>
            </a:p>
          </p:txBody>
        </p:sp>
      </p:grp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D21306BB-CFF0-4E3D-8019-DEDBB2F7DF53}"/>
              </a:ext>
            </a:extLst>
          </p:cNvPr>
          <p:cNvSpPr/>
          <p:nvPr/>
        </p:nvSpPr>
        <p:spPr>
          <a:xfrm>
            <a:off x="9981761" y="441355"/>
            <a:ext cx="2077402" cy="695863"/>
          </a:xfrm>
          <a:prstGeom prst="wedgeRectCallout">
            <a:avLst>
              <a:gd name="adj1" fmla="val -125751"/>
              <a:gd name="adj2" fmla="val 60004"/>
            </a:avLst>
          </a:prstGeom>
          <a:solidFill>
            <a:srgbClr val="FF0000"/>
          </a:solidFill>
          <a:ln w="38100">
            <a:solidFill>
              <a:srgbClr val="A5002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Plane</a:t>
            </a:r>
          </a:p>
          <a:p>
            <a:pPr algn="ctr"/>
            <a:r>
              <a:rPr lang="en-US" dirty="0"/>
              <a:t>(RED)</a:t>
            </a:r>
          </a:p>
        </p:txBody>
      </p:sp>
    </p:spTree>
    <p:extLst>
      <p:ext uri="{BB962C8B-B14F-4D97-AF65-F5344CB8AC3E}">
        <p14:creationId xmlns:p14="http://schemas.microsoft.com/office/powerpoint/2010/main" val="1378295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C0D67364-8D4F-4B30-9BDD-ABF1BC6DA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0"/>
            <a:ext cx="2286000" cy="2286000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61A4C06D-CA52-4DC1-83FF-45E92539A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30" name="Picture 29" descr="A picture containing chart&#10;&#10;Description automatically generated">
            <a:extLst>
              <a:ext uri="{FF2B5EF4-FFF2-40B4-BE49-F238E27FC236}">
                <a16:creationId xmlns:a16="http://schemas.microsoft.com/office/drawing/2014/main" id="{2A817C3A-8F6D-4747-BA31-3251D4498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721EF15-B8DF-4E92-8614-3750CE28C469}"/>
              </a:ext>
            </a:extLst>
          </p:cNvPr>
          <p:cNvSpPr/>
          <p:nvPr/>
        </p:nvSpPr>
        <p:spPr>
          <a:xfrm>
            <a:off x="0" y="0"/>
            <a:ext cx="6557193" cy="685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69372A-F202-4F0C-9DC7-C569263B5AB8}"/>
              </a:ext>
            </a:extLst>
          </p:cNvPr>
          <p:cNvGrpSpPr/>
          <p:nvPr/>
        </p:nvGrpSpPr>
        <p:grpSpPr>
          <a:xfrm>
            <a:off x="0" y="-69686"/>
            <a:ext cx="9858375" cy="6927686"/>
            <a:chOff x="0" y="-69686"/>
            <a:chExt cx="9858375" cy="6927686"/>
          </a:xfrm>
        </p:grpSpPr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F336C336-5D8F-417F-958D-50414192D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B6448BC-90E3-491D-8273-0A2C830884B9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07EA019-9BC4-4DF7-A415-88F1946544FA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88C8BD-48BF-4575-8BBF-F54A24294AE3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F853FF9-FDE7-4705-B3CD-0051CFAC6606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B7B40C-1AD9-47EA-8085-A02E6856398E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1606BF3-47FF-4D73-9BFE-72CFD7AAF250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43CB95-975D-4ED1-8BB9-E2A60C7125E7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0123189-927A-4A45-AF08-66EC5B486496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4E78C3-1BF4-46AA-93E3-C66646D0CEC4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4B2CEEE-9300-4B32-9F69-3F51DCFFFA87}"/>
                </a:ext>
              </a:extLst>
            </p:cNvPr>
            <p:cNvSpPr txBox="1"/>
            <p:nvPr/>
          </p:nvSpPr>
          <p:spPr>
            <a:xfrm>
              <a:off x="876158" y="41245"/>
              <a:ext cx="3704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0 Epochs (random weights)</a:t>
              </a:r>
              <a:endParaRPr lang="en-US" b="1" u="sng" dirty="0"/>
            </a:p>
          </p:txBody>
        </p:sp>
      </p:grp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1CA199D-8CCE-8457-2A6E-1B3304FF18CF}"/>
              </a:ext>
            </a:extLst>
          </p:cNvPr>
          <p:cNvSpPr/>
          <p:nvPr/>
        </p:nvSpPr>
        <p:spPr>
          <a:xfrm>
            <a:off x="9981761" y="2733137"/>
            <a:ext cx="2077402" cy="695863"/>
          </a:xfrm>
          <a:prstGeom prst="wedgeRectCallout">
            <a:avLst>
              <a:gd name="adj1" fmla="val -125751"/>
              <a:gd name="adj2" fmla="val 60004"/>
            </a:avLst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Plane</a:t>
            </a:r>
          </a:p>
          <a:p>
            <a:pPr algn="ctr"/>
            <a:r>
              <a:rPr lang="en-US" dirty="0"/>
              <a:t>(GREEN)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CB2FCDF-6152-6C0A-54C2-CBAB250C5200}"/>
              </a:ext>
            </a:extLst>
          </p:cNvPr>
          <p:cNvSpPr/>
          <p:nvPr/>
        </p:nvSpPr>
        <p:spPr>
          <a:xfrm>
            <a:off x="9981761" y="441355"/>
            <a:ext cx="2077402" cy="695863"/>
          </a:xfrm>
          <a:prstGeom prst="wedgeRectCallout">
            <a:avLst>
              <a:gd name="adj1" fmla="val -125751"/>
              <a:gd name="adj2" fmla="val 60004"/>
            </a:avLst>
          </a:prstGeom>
          <a:solidFill>
            <a:srgbClr val="FF0000"/>
          </a:solidFill>
          <a:ln w="38100">
            <a:solidFill>
              <a:srgbClr val="A5002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Plane</a:t>
            </a:r>
          </a:p>
          <a:p>
            <a:pPr algn="ctr"/>
            <a:r>
              <a:rPr lang="en-US" dirty="0"/>
              <a:t>(RED)</a:t>
            </a:r>
          </a:p>
        </p:txBody>
      </p:sp>
    </p:spTree>
    <p:extLst>
      <p:ext uri="{BB962C8B-B14F-4D97-AF65-F5344CB8AC3E}">
        <p14:creationId xmlns:p14="http://schemas.microsoft.com/office/powerpoint/2010/main" val="175444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EB7B7A73-DA7F-4067-B4EA-1244D366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C0D67364-8D4F-4B30-9BDD-ABF1BC6D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0"/>
            <a:ext cx="2286000" cy="2286000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61A4C06D-CA52-4DC1-83FF-45E92539A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30" name="Picture 29" descr="A picture containing chart&#10;&#10;Description automatically generated">
            <a:extLst>
              <a:ext uri="{FF2B5EF4-FFF2-40B4-BE49-F238E27FC236}">
                <a16:creationId xmlns:a16="http://schemas.microsoft.com/office/drawing/2014/main" id="{2A817C3A-8F6D-4747-BA31-3251D44988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721EF15-B8DF-4E92-8614-3750CE28C469}"/>
              </a:ext>
            </a:extLst>
          </p:cNvPr>
          <p:cNvSpPr/>
          <p:nvPr/>
        </p:nvSpPr>
        <p:spPr>
          <a:xfrm>
            <a:off x="0" y="0"/>
            <a:ext cx="6557193" cy="685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69372A-F202-4F0C-9DC7-C569263B5AB8}"/>
              </a:ext>
            </a:extLst>
          </p:cNvPr>
          <p:cNvGrpSpPr/>
          <p:nvPr/>
        </p:nvGrpSpPr>
        <p:grpSpPr>
          <a:xfrm>
            <a:off x="0" y="-69686"/>
            <a:ext cx="9858375" cy="6927686"/>
            <a:chOff x="0" y="-69686"/>
            <a:chExt cx="9858375" cy="6927686"/>
          </a:xfrm>
        </p:grpSpPr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F336C336-5D8F-417F-958D-50414192D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B6448BC-90E3-491D-8273-0A2C830884B9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07EA019-9BC4-4DF7-A415-88F1946544FA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88C8BD-48BF-4575-8BBF-F54A24294AE3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F853FF9-FDE7-4705-B3CD-0051CFAC6606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B7B40C-1AD9-47EA-8085-A02E6856398E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1606BF3-47FF-4D73-9BFE-72CFD7AAF250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6D4D0C-20C2-498B-86D9-DCB5CC9E03AF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43CB95-975D-4ED1-8BB9-E2A60C7125E7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0123189-927A-4A45-AF08-66EC5B486496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4E78C3-1BF4-46AA-93E3-C66646D0CEC4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4B2CEEE-9300-4B32-9F69-3F51DCFFFA87}"/>
                </a:ext>
              </a:extLst>
            </p:cNvPr>
            <p:cNvSpPr txBox="1"/>
            <p:nvPr/>
          </p:nvSpPr>
          <p:spPr>
            <a:xfrm>
              <a:off x="876158" y="41245"/>
              <a:ext cx="3704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0 Epochs (random weights)</a:t>
              </a:r>
              <a:endParaRPr lang="en-US" b="1" u="sng" dirty="0"/>
            </a:p>
          </p:txBody>
        </p:sp>
      </p:grp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1CA199D-8CCE-8457-2A6E-1B3304FF18CF}"/>
              </a:ext>
            </a:extLst>
          </p:cNvPr>
          <p:cNvSpPr/>
          <p:nvPr/>
        </p:nvSpPr>
        <p:spPr>
          <a:xfrm>
            <a:off x="9981761" y="2733137"/>
            <a:ext cx="2077402" cy="695863"/>
          </a:xfrm>
          <a:prstGeom prst="wedgeRectCallout">
            <a:avLst>
              <a:gd name="adj1" fmla="val -125751"/>
              <a:gd name="adj2" fmla="val 60004"/>
            </a:avLst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Plane</a:t>
            </a:r>
          </a:p>
          <a:p>
            <a:pPr algn="ctr"/>
            <a:r>
              <a:rPr lang="en-US" dirty="0"/>
              <a:t>(GREEN)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CB2FCDF-6152-6C0A-54C2-CBAB250C5200}"/>
              </a:ext>
            </a:extLst>
          </p:cNvPr>
          <p:cNvSpPr/>
          <p:nvPr/>
        </p:nvSpPr>
        <p:spPr>
          <a:xfrm>
            <a:off x="9981761" y="441355"/>
            <a:ext cx="2077402" cy="695863"/>
          </a:xfrm>
          <a:prstGeom prst="wedgeRectCallout">
            <a:avLst>
              <a:gd name="adj1" fmla="val -125751"/>
              <a:gd name="adj2" fmla="val 60004"/>
            </a:avLst>
          </a:prstGeom>
          <a:solidFill>
            <a:srgbClr val="FF0000"/>
          </a:solidFill>
          <a:ln w="38100">
            <a:solidFill>
              <a:srgbClr val="A5002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Plane</a:t>
            </a:r>
          </a:p>
          <a:p>
            <a:pPr algn="ctr"/>
            <a:r>
              <a:rPr lang="en-US" dirty="0"/>
              <a:t>(RED)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F27A5B8-669F-90A5-84D2-95E31B439F3F}"/>
              </a:ext>
            </a:extLst>
          </p:cNvPr>
          <p:cNvSpPr/>
          <p:nvPr/>
        </p:nvSpPr>
        <p:spPr>
          <a:xfrm>
            <a:off x="9981761" y="5019137"/>
            <a:ext cx="2077402" cy="695863"/>
          </a:xfrm>
          <a:prstGeom prst="wedgeRectCallout">
            <a:avLst>
              <a:gd name="adj1" fmla="val -125751"/>
              <a:gd name="adj2" fmla="val 60004"/>
            </a:avLst>
          </a:prstGeom>
          <a:solidFill>
            <a:srgbClr val="4472C4"/>
          </a:solidFill>
          <a:ln w="38100">
            <a:solidFill>
              <a:srgbClr val="2F528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Plane</a:t>
            </a:r>
          </a:p>
          <a:p>
            <a:pPr algn="ctr"/>
            <a:r>
              <a:rPr lang="en-US" dirty="0"/>
              <a:t>(BLUE)</a:t>
            </a:r>
          </a:p>
        </p:txBody>
      </p:sp>
    </p:spTree>
    <p:extLst>
      <p:ext uri="{BB962C8B-B14F-4D97-AF65-F5344CB8AC3E}">
        <p14:creationId xmlns:p14="http://schemas.microsoft.com/office/powerpoint/2010/main" val="3077472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E6D68225-A5F1-4952-A73F-4FF7AC18C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1136B88-5FBE-43B9-BA84-E83F1B39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819E05-4629-4FEA-B4DD-C6CE5ABA6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00974BE-D0B3-4A33-ACFB-31860FE9A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E16529E-9157-4DD1-96C1-248EA556F2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012CF51-5397-43F7-965A-D3117586E35D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F7341E0-C2E9-4A2D-AF41-F7565FE850F5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DAA0B7-F51E-4880-8FAF-C7756AB7DAD5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8DC78C-E5A0-4A20-9694-6B999B20E750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7BC242-56C7-4CFF-8146-CE07C0053113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BE18C1-57A4-46CD-8FFE-1270A00C58F6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C97348-B7B3-44E9-BD29-930E90C2BDC2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8B080C2-881A-4FDA-8158-86FA86D1899A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CC9170-B917-4F83-BB4D-DAA17E152859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0A7A89-73C0-4E96-9945-53391A36C125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C95644-5E96-4677-8AE7-A7DD496E07B6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DBBBB1-0121-43DB-A85A-76928F4193B6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1 Epoch</a:t>
              </a:r>
              <a:endParaRPr lang="en-US" b="1" u="sng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D1EC0E8-FBF3-4ABC-A9D7-984F501ADAB5}"/>
              </a:ext>
            </a:extLst>
          </p:cNvPr>
          <p:cNvSpPr txBox="1"/>
          <p:nvPr/>
        </p:nvSpPr>
        <p:spPr>
          <a:xfrm>
            <a:off x="9858374" y="0"/>
            <a:ext cx="2333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What patterns do  you see?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3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samples</a:t>
            </a:r>
          </a:p>
          <a:p>
            <a:pPr lvl="1"/>
            <a:r>
              <a:rPr lang="en-US" dirty="0"/>
              <a:t>Each sample: Three random numbers [0-1]</a:t>
            </a:r>
          </a:p>
        </p:txBody>
      </p:sp>
    </p:spTree>
    <p:extLst>
      <p:ext uri="{BB962C8B-B14F-4D97-AF65-F5344CB8AC3E}">
        <p14:creationId xmlns:p14="http://schemas.microsoft.com/office/powerpoint/2010/main" val="52769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F700811C-5951-4E8B-BFFE-42DE1B197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3188DAB-A990-4349-AF9D-B5E40807D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4E4FB5D4-36D0-4E6A-B1B8-E5D5201C6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AAE6002-CF10-494F-8B07-A918DBDAA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81D21B99-76EC-4561-8592-2E9A272CDD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C391991-C0B7-4E93-9F43-3FC75E6F446C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4D10C89-6F51-417A-BBDC-C4590186839D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573ECB-F546-4775-A634-331F347E74A8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5A6D7B-1CDC-460F-8895-17A643E20695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3670F8-A856-46DD-9CE1-272CB3D3C65E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0C0ED2-4E70-49E1-BF5A-BC8C4D775885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9DE289-BE74-4E48-884A-2E7BEF8D64B3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1C0567-F237-4A6D-81BA-168F35A00ECF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5FF048-A981-44C5-A9CB-F708451D2A09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3C322B-8D7D-4D04-BC58-5EA8879E3932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8DE92F-A44D-4A19-A462-54A9B3DEE0D9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88EA90-AE5B-4BA9-A82F-593392E256E7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2 Epochs</a:t>
              </a:r>
              <a:endParaRPr lang="en-US" b="1" u="sng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904DD3-A087-1198-07CE-6B1329C0994C}"/>
              </a:ext>
            </a:extLst>
          </p:cNvPr>
          <p:cNvSpPr txBox="1"/>
          <p:nvPr/>
        </p:nvSpPr>
        <p:spPr>
          <a:xfrm>
            <a:off x="9858374" y="13648"/>
            <a:ext cx="2333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What do you notice now?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1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75CEAE5-51FD-47F4-92ED-4C9B3E5A6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6B62217-2F05-4B76-B94D-806E3ECBD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5416CDA-1C5E-45F4-92A9-CE9E59907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26F98B-31DB-45E5-BC3F-382A31C10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6547DAD8-9116-4E36-AEAD-563EBE9A5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7781CD-6D35-4D13-957E-CD3DAE739FE5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024896-85BE-4422-A379-D11AD4445B7F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31027-E49B-474A-A25C-DC0B0B54D7D9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BE1781-102A-4C2A-9608-FF5F977A385E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41DF728-B45F-48BD-BBB9-A44B0EDDE01D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C5B542-9C8A-4006-9D17-E944A82017E2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7DD242-F318-4AA4-B374-A4D3028111C9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E7444A-27A2-446C-BDE9-0576A38B4D42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03E497-0C73-426B-9C7C-FC045034A08F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C4A2E78-5C04-420B-8707-121D3FE41302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C43D6-D6B3-4044-AF81-4C3AC16A03B0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F22756-ED26-4DA8-B41C-72E64BD1C1FF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3 Epochs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226962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FB58974-C6F9-429C-A10F-F0D0C788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F78D93E-C660-4418-9A7A-FB87AF01C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80423"/>
            <a:ext cx="2286000" cy="22860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3B20B6B-A047-43A6-BE1D-15BD1C4B0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302846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9035C031-A786-4CD5-AD88-93A9105D1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8EC26B1D-E2F7-448D-9C8C-51AC77C3AA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61F183A-10B4-40EE-A42F-53E74E5022F5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5D88CA-8ACB-4400-9680-2596DE3AFF7F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61AA0E9-1E7B-44CF-BE04-7F4B8675AA15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29F5A0-C3FB-432A-A500-BD0B1E539534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1ADFD1F-D7FB-4CCD-8671-2ABF93FCC7FF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490EAE-53EE-4DC0-AD08-B3FACC3C5545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41B8A3E-5578-4210-BF78-46654DF977B5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630F3C-85DC-4E78-B9D5-A39ED7D0D4B6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8F55C4-A429-4864-91BD-8B52AB2A6F9D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DEA81A9-B345-4F06-913B-372916EFD84E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734E6-0F9B-48DD-8FC5-B1D96A47B598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755073-DEEC-48C5-B384-C425C362776E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4 Epochs</a:t>
              </a:r>
              <a:endParaRPr lang="en-US" b="1" u="sng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D5B0B3-14E7-CE4E-685F-AA1E6E4B35AD}"/>
              </a:ext>
            </a:extLst>
          </p:cNvPr>
          <p:cNvSpPr txBox="1"/>
          <p:nvPr/>
        </p:nvSpPr>
        <p:spPr>
          <a:xfrm>
            <a:off x="9858374" y="0"/>
            <a:ext cx="2333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What do you notice now?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40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F911CA-8CC1-4305-B357-FBE7E576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DB8B8D-A375-498E-BB37-712227FF2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EE12583-A651-4025-A9C7-5F038D38D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FADCB034-ECE4-46A1-A8D3-8B759D965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3D6ED62F-4B91-45A8-A5A7-C03C3CE16A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1E06730-B41B-40D8-A4FB-8086B925C8EC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70DB4C3-F286-4EC4-959B-082B5BCE344B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C4F299E-1F86-4913-8B5F-680386076DA9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89123-A089-4C1F-96DE-5DE1D4D8AFE0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EBB06F0-F89A-491D-B640-603FF5D50E53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A37282-7C20-4A6E-9C23-F6BD3369E982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CD502A7-CBF9-49DA-A365-DF72693CDC03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940978-DC47-4B9E-98BA-50C368BB1C0A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ADF9649-53B2-4B63-A6C0-C77D9BF38DA9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C696FF-DADA-44F0-928E-BE18D0163FFD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327BE2-F6BC-4165-89C5-B3AF292FA38E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717DD2-E5C0-405E-9449-34DD84DA9DBC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5 Epochs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202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99569B0D-2644-4AC4-9B93-1E082E936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CFDF3B-812F-467B-84BF-BB919F28D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036F381-211F-4B8C-8E6A-7B9933767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BB21738A-4640-47D3-A469-32E8AD452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EC82887B-9412-45A7-A809-05C652D546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BAE4C-F1B4-44FE-8055-436C3224A726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CB903F8-57CD-46D1-A5DA-B91B40A8A6E1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DA1FB9-1A6F-4406-BB56-BA52AE2D35B0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578CA9-D365-4F29-BB2D-092868E96252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E36527D-FF93-4DCE-B960-8A02800A2A9E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C388FC-6AEB-4D48-AB20-5080D0D0E436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FDD42D-8B8F-4AE1-96EE-4F2F4CA55921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E48380-27B8-420F-A581-DEC1AB019584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91682F-1803-4F86-B1B5-6B5EDC608C1C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25F21DA-E60F-49B0-BCCC-ADC311CA0BA0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E6CCB-D9AB-4F37-922A-E4FAC3A459FB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A66CD5-2D4B-4898-802E-1EE0D8832EAA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6 Epochs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798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BF48D6-B8ED-46AE-966A-35C1ECAF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B3378E9-3F51-4FE4-B5F7-B163FBFE0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B9F37D46-94D5-4905-9126-44B84DF9C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CDF5FB33-4C20-4E58-B0F1-37AA900B7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7D950D04-1F8C-4209-9799-98DE022AD5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12663B1-5CA9-4A9C-8A91-50310B9FBF22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77D9834-E2E0-4E8C-B0EF-2A74D207C99C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F2693D6-FAF3-4DD3-AFB1-A55FDD9C54D2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14395D-DF6F-4D72-82F4-EC6C11176AC6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6CC559D-5D23-4C8E-B5EC-44FDBB7A3A26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F52F436-6A35-4A86-861E-4F009950D362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664684-2F59-4505-91DE-2B6E71A9DEC0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E29C42-65A0-4579-B8A3-EF626B912C3D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ABB5C9-71A5-430B-8961-B05A7D80F72B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E76F5D6-694E-474A-879D-9D79B0200C63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EEEB54-E31A-46A1-B4D8-C41D286A5CF1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A4EE4E-E154-4419-A04B-60098913DA44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7 Epochs</a:t>
              </a:r>
              <a:endParaRPr lang="en-US" b="1" u="sng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7F65C1-9BEA-6F02-180C-43C2F5D95140}"/>
              </a:ext>
            </a:extLst>
          </p:cNvPr>
          <p:cNvSpPr txBox="1"/>
          <p:nvPr/>
        </p:nvSpPr>
        <p:spPr>
          <a:xfrm>
            <a:off x="9858374" y="0"/>
            <a:ext cx="2333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What happened in the last ~2 steps?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90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B67F273-20CB-49B0-8D3B-1B9927A14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F4C32D-9FA4-4678-A8B3-C72DABA0F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1"/>
            <a:ext cx="2286000" cy="22860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822D65A-89DA-4337-A3F4-1ACF3E9C8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8817851-BAF7-438E-BE2B-2E1AFF5EB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4AF33F3B-6B1F-442F-81AE-7FB5C99D41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E4D9F34-E6F4-404F-A8AF-78D35E840449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B8E442-3C76-4EFB-8F0E-BDCBCF9DEBE7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7A20C6A-9C5D-461F-A272-542B995FCA99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FFF03D-46E6-43BD-8733-DDC43FA0F813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2AB2394-F6FF-40CF-89BF-521A49619259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8595A1-66C9-4275-94DE-43F42DFB15C3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DB3064-B0AA-42F3-8F4B-4E00ACF066B3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3C18E0-F43A-4F77-8BA2-4D173DC75694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D7F21F-4E9E-458F-B8F0-2426236C6E74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6B23DC1-9758-4E5D-9F5E-560E8E8817CA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02D0F-9E61-4588-B9F1-70AF6CF3DAF8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96C4E-375A-4A37-8E97-DF3757202A04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8 Epochs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55049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6D5F65D-C416-45AD-B33D-A56D32E0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6044F1C-5A23-41E2-A6A8-6E46E4463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1"/>
            <a:ext cx="2286000" cy="228600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F06AEB-50F2-444B-AFAE-CA10EC6AE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EFD4B968-3C00-4FAB-9B97-969AE7A41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3D4B7A2-5468-42FF-9C33-F74DD9F028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49E060-3CCD-46BC-9C45-D24BCD4AF9C3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3AE66E-0A4C-48B1-BEC5-81063504D55F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C344C2-D593-4A2F-91F6-CE46BE06A435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34E007-7D8F-4ECB-9854-3BEBEB4D686D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C3D48EC-F6CA-499C-BADB-28E38E28F7E2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0A0DE8-BCF9-4750-85E8-4727D428D916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168702-BE50-4B04-89DF-540C9364D39B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7240E-B0E1-4B39-AC5B-E88755BC3A70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25A4DF-9DF2-44FD-8560-AD83E278BFD9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E66CFF3-57F8-46D1-A64F-53CC19B90433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B11227-57FB-46AA-89BB-12251973A790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F02D90-666E-4ED6-AE81-6798A052D79E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9 Epochs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910718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F383003-3F43-484C-90A1-D7AB8833C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516BD1FC-8B92-4BF8-B8AB-5239EB08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E6C2D46-638D-4766-BE13-1B42FC142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CAE4AE15-B5EF-4E89-9854-9D4D6F4C1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41E43104-CEC8-48BF-B8A7-F9F2CF1A76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C34EDA5-C926-4141-B0C9-FF14AC36944C}"/>
              </a:ext>
            </a:extLst>
          </p:cNvPr>
          <p:cNvGrpSpPr/>
          <p:nvPr/>
        </p:nvGrpSpPr>
        <p:grpSpPr>
          <a:xfrm>
            <a:off x="929080" y="-69686"/>
            <a:ext cx="8929295" cy="6927686"/>
            <a:chOff x="929080" y="-69686"/>
            <a:chExt cx="8929295" cy="692768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6EF068-6556-4744-AA1E-AFFEC4CAED04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E65F9A8-BDBA-4C60-B866-0C4A2D2ACE04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D5BE2B-4CA1-4E08-939A-9A0BFF893B19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E50DAF-B998-4D2F-9F07-51CE963EA82B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DE60D-25C3-412B-8505-8A4CDFCDE209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F2A9B4B-102F-417F-B149-91F5B1BBFF3F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75487A-E539-448E-A113-DCFE6B326347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0A915-41E5-4FF6-A951-04879D37E2A6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A6832A3-C6A9-4271-B384-0D9E61F9DEB9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5DD492-5DB9-4501-8731-4F25026A29AA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351A19-5E27-40D7-89A3-ED8177D59198}"/>
                </a:ext>
              </a:extLst>
            </p:cNvPr>
            <p:cNvSpPr txBox="1"/>
            <p:nvPr/>
          </p:nvSpPr>
          <p:spPr>
            <a:xfrm>
              <a:off x="929080" y="41245"/>
              <a:ext cx="35976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10 Epochs (Final Weights)</a:t>
              </a:r>
              <a:endParaRPr lang="en-US" b="1" u="sng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0D69A8-ED81-DE8A-E485-A1C1C21DBE03}"/>
              </a:ext>
            </a:extLst>
          </p:cNvPr>
          <p:cNvSpPr txBox="1"/>
          <p:nvPr/>
        </p:nvSpPr>
        <p:spPr>
          <a:xfrm>
            <a:off x="9858374" y="0"/>
            <a:ext cx="2333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What do you notice now?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6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samples</a:t>
            </a:r>
          </a:p>
          <a:p>
            <a:pPr lvl="1"/>
            <a:r>
              <a:rPr lang="en-US" dirty="0"/>
              <a:t>Each sample: Three random numbers [0-1]</a:t>
            </a:r>
          </a:p>
          <a:p>
            <a:r>
              <a:rPr lang="en-US" dirty="0"/>
              <a:t>SOM advantage: Overlay known information</a:t>
            </a:r>
          </a:p>
        </p:txBody>
      </p:sp>
    </p:spTree>
    <p:extLst>
      <p:ext uri="{BB962C8B-B14F-4D97-AF65-F5344CB8AC3E}">
        <p14:creationId xmlns:p14="http://schemas.microsoft.com/office/powerpoint/2010/main" val="183215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samples</a:t>
            </a:r>
          </a:p>
          <a:p>
            <a:pPr lvl="1"/>
            <a:r>
              <a:rPr lang="en-US" dirty="0"/>
              <a:t>Each sample: Three random numbers [0-1]</a:t>
            </a:r>
          </a:p>
          <a:p>
            <a:r>
              <a:rPr lang="en-US" dirty="0"/>
              <a:t>SOM advantage: Overlay known information</a:t>
            </a:r>
          </a:p>
          <a:p>
            <a:pPr lvl="1"/>
            <a:r>
              <a:rPr lang="en-US" dirty="0"/>
              <a:t>Animal names</a:t>
            </a:r>
          </a:p>
          <a:p>
            <a:pPr lvl="1"/>
            <a:r>
              <a:rPr lang="en-US" dirty="0"/>
              <a:t>Algal bloom state</a:t>
            </a:r>
          </a:p>
        </p:txBody>
      </p:sp>
    </p:spTree>
    <p:extLst>
      <p:ext uri="{BB962C8B-B14F-4D97-AF65-F5344CB8AC3E}">
        <p14:creationId xmlns:p14="http://schemas.microsoft.com/office/powerpoint/2010/main" val="29473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samples</a:t>
            </a:r>
          </a:p>
          <a:p>
            <a:pPr lvl="1"/>
            <a:r>
              <a:rPr lang="en-US" dirty="0"/>
              <a:t>Each sample: Three random numbers [0-1]</a:t>
            </a:r>
          </a:p>
          <a:p>
            <a:r>
              <a:rPr lang="en-US" dirty="0"/>
              <a:t>SOM advantage: Overlay known information</a:t>
            </a:r>
          </a:p>
          <a:p>
            <a:pPr lvl="1"/>
            <a:r>
              <a:rPr lang="en-US" dirty="0"/>
              <a:t>Animal names</a:t>
            </a:r>
          </a:p>
          <a:p>
            <a:pPr lvl="1"/>
            <a:r>
              <a:rPr lang="en-US" dirty="0"/>
              <a:t>Algal bloom state</a:t>
            </a:r>
          </a:p>
          <a:p>
            <a:pPr lvl="1"/>
            <a:r>
              <a:rPr lang="en-US" dirty="0"/>
              <a:t>Color: RGB</a:t>
            </a:r>
          </a:p>
        </p:txBody>
      </p:sp>
    </p:spTree>
    <p:extLst>
      <p:ext uri="{BB962C8B-B14F-4D97-AF65-F5344CB8AC3E}">
        <p14:creationId xmlns:p14="http://schemas.microsoft.com/office/powerpoint/2010/main" val="421099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samples</a:t>
            </a:r>
          </a:p>
          <a:p>
            <a:pPr lvl="1"/>
            <a:r>
              <a:rPr lang="en-US" dirty="0"/>
              <a:t>Each sample: Three random numbers [0-1]</a:t>
            </a:r>
          </a:p>
          <a:p>
            <a:r>
              <a:rPr lang="en-US" dirty="0"/>
              <a:t>SOM advantage: Overlay known information</a:t>
            </a:r>
          </a:p>
          <a:p>
            <a:pPr lvl="1"/>
            <a:r>
              <a:rPr lang="en-US" dirty="0"/>
              <a:t>Animal names</a:t>
            </a:r>
          </a:p>
          <a:p>
            <a:pPr lvl="1"/>
            <a:r>
              <a:rPr lang="en-US" dirty="0"/>
              <a:t>Algal bloom state</a:t>
            </a:r>
          </a:p>
          <a:p>
            <a:pPr lvl="1"/>
            <a:r>
              <a:rPr lang="en-US" dirty="0"/>
              <a:t>Color: RGB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75D78-72E3-9267-DA41-DF96522573B3}"/>
              </a:ext>
            </a:extLst>
          </p:cNvPr>
          <p:cNvSpPr/>
          <p:nvPr/>
        </p:nvSpPr>
        <p:spPr>
          <a:xfrm>
            <a:off x="1617261" y="4343353"/>
            <a:ext cx="1480782" cy="603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G B</a:t>
            </a:r>
          </a:p>
          <a:p>
            <a:pPr algn="ctr"/>
            <a:r>
              <a:rPr lang="en-US" dirty="0"/>
              <a:t>[1,0,0]</a:t>
            </a:r>
          </a:p>
        </p:txBody>
      </p:sp>
    </p:spTree>
    <p:extLst>
      <p:ext uri="{BB962C8B-B14F-4D97-AF65-F5344CB8AC3E}">
        <p14:creationId xmlns:p14="http://schemas.microsoft.com/office/powerpoint/2010/main" val="394816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samples</a:t>
            </a:r>
          </a:p>
          <a:p>
            <a:pPr lvl="1"/>
            <a:r>
              <a:rPr lang="en-US" dirty="0"/>
              <a:t>Each sample: Three random numbers [0-1]</a:t>
            </a:r>
          </a:p>
          <a:p>
            <a:r>
              <a:rPr lang="en-US" dirty="0"/>
              <a:t>SOM advantage: Overlay known information</a:t>
            </a:r>
          </a:p>
          <a:p>
            <a:pPr lvl="1"/>
            <a:r>
              <a:rPr lang="en-US" dirty="0"/>
              <a:t>Animal names</a:t>
            </a:r>
          </a:p>
          <a:p>
            <a:pPr lvl="1"/>
            <a:r>
              <a:rPr lang="en-US" dirty="0"/>
              <a:t>Algal bloom state</a:t>
            </a:r>
          </a:p>
          <a:p>
            <a:pPr lvl="1"/>
            <a:r>
              <a:rPr lang="en-US" dirty="0"/>
              <a:t>Color: RGB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75D78-72E3-9267-DA41-DF96522573B3}"/>
              </a:ext>
            </a:extLst>
          </p:cNvPr>
          <p:cNvSpPr/>
          <p:nvPr/>
        </p:nvSpPr>
        <p:spPr>
          <a:xfrm>
            <a:off x="1617261" y="4343353"/>
            <a:ext cx="1480782" cy="603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G B</a:t>
            </a:r>
          </a:p>
          <a:p>
            <a:pPr algn="ctr"/>
            <a:r>
              <a:rPr lang="en-US" dirty="0"/>
              <a:t>[1,0,0]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8228F9-F66F-7F96-68B4-100A65DABBD4}"/>
              </a:ext>
            </a:extLst>
          </p:cNvPr>
          <p:cNvSpPr/>
          <p:nvPr/>
        </p:nvSpPr>
        <p:spPr>
          <a:xfrm>
            <a:off x="1617261" y="5011711"/>
            <a:ext cx="1480782" cy="60396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 G 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[0,1,0]</a:t>
            </a:r>
          </a:p>
        </p:txBody>
      </p:sp>
    </p:spTree>
    <p:extLst>
      <p:ext uri="{BB962C8B-B14F-4D97-AF65-F5344CB8AC3E}">
        <p14:creationId xmlns:p14="http://schemas.microsoft.com/office/powerpoint/2010/main" val="342699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samples</a:t>
            </a:r>
          </a:p>
          <a:p>
            <a:pPr lvl="1"/>
            <a:r>
              <a:rPr lang="en-US" dirty="0"/>
              <a:t>Each sample: Three random numbers [0-1]</a:t>
            </a:r>
          </a:p>
          <a:p>
            <a:r>
              <a:rPr lang="en-US" dirty="0"/>
              <a:t>SOM advantage: Overlay known information</a:t>
            </a:r>
          </a:p>
          <a:p>
            <a:pPr lvl="1"/>
            <a:r>
              <a:rPr lang="en-US" dirty="0"/>
              <a:t>Animal names</a:t>
            </a:r>
          </a:p>
          <a:p>
            <a:pPr lvl="1"/>
            <a:r>
              <a:rPr lang="en-US" dirty="0"/>
              <a:t>Algal bloom state</a:t>
            </a:r>
          </a:p>
          <a:p>
            <a:pPr lvl="1"/>
            <a:r>
              <a:rPr lang="en-US" dirty="0"/>
              <a:t>Color: RGB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75D78-72E3-9267-DA41-DF96522573B3}"/>
              </a:ext>
            </a:extLst>
          </p:cNvPr>
          <p:cNvSpPr/>
          <p:nvPr/>
        </p:nvSpPr>
        <p:spPr>
          <a:xfrm>
            <a:off x="1617261" y="4343353"/>
            <a:ext cx="1480782" cy="603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G B</a:t>
            </a:r>
          </a:p>
          <a:p>
            <a:pPr algn="ctr"/>
            <a:r>
              <a:rPr lang="en-US" dirty="0"/>
              <a:t>[1,0,0]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8228F9-F66F-7F96-68B4-100A65DABBD4}"/>
              </a:ext>
            </a:extLst>
          </p:cNvPr>
          <p:cNvSpPr/>
          <p:nvPr/>
        </p:nvSpPr>
        <p:spPr>
          <a:xfrm>
            <a:off x="1617261" y="5011711"/>
            <a:ext cx="1480782" cy="60396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 G 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[0,1,0]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589E0-317E-D097-8A98-219119A0B794}"/>
              </a:ext>
            </a:extLst>
          </p:cNvPr>
          <p:cNvSpPr/>
          <p:nvPr/>
        </p:nvSpPr>
        <p:spPr>
          <a:xfrm>
            <a:off x="1617261" y="5680069"/>
            <a:ext cx="1480782" cy="60395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G B</a:t>
            </a:r>
          </a:p>
          <a:p>
            <a:pPr algn="ctr"/>
            <a:r>
              <a:rPr lang="en-US" dirty="0"/>
              <a:t>[0,0,1]</a:t>
            </a:r>
          </a:p>
        </p:txBody>
      </p:sp>
    </p:spTree>
    <p:extLst>
      <p:ext uri="{BB962C8B-B14F-4D97-AF65-F5344CB8AC3E}">
        <p14:creationId xmlns:p14="http://schemas.microsoft.com/office/powerpoint/2010/main" val="318247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samples</a:t>
            </a:r>
          </a:p>
          <a:p>
            <a:pPr lvl="1"/>
            <a:r>
              <a:rPr lang="en-US" dirty="0"/>
              <a:t>Each sample: Three random numbers [0-1]</a:t>
            </a:r>
          </a:p>
          <a:p>
            <a:r>
              <a:rPr lang="en-US" dirty="0"/>
              <a:t>SOM advantage: Overlay known information</a:t>
            </a:r>
          </a:p>
          <a:p>
            <a:pPr lvl="1"/>
            <a:r>
              <a:rPr lang="en-US" dirty="0"/>
              <a:t>Animal names</a:t>
            </a:r>
          </a:p>
          <a:p>
            <a:pPr lvl="1"/>
            <a:r>
              <a:rPr lang="en-US" dirty="0"/>
              <a:t>Algal bloom state</a:t>
            </a:r>
          </a:p>
          <a:p>
            <a:pPr lvl="1"/>
            <a:r>
              <a:rPr lang="en-US" dirty="0"/>
              <a:t>Color: RGB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75D78-72E3-9267-DA41-DF96522573B3}"/>
              </a:ext>
            </a:extLst>
          </p:cNvPr>
          <p:cNvSpPr/>
          <p:nvPr/>
        </p:nvSpPr>
        <p:spPr>
          <a:xfrm>
            <a:off x="1617261" y="4343353"/>
            <a:ext cx="1480782" cy="603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G B</a:t>
            </a:r>
          </a:p>
          <a:p>
            <a:pPr algn="ctr"/>
            <a:r>
              <a:rPr lang="en-US" dirty="0"/>
              <a:t>[1,0,0]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8228F9-F66F-7F96-68B4-100A65DABBD4}"/>
              </a:ext>
            </a:extLst>
          </p:cNvPr>
          <p:cNvSpPr/>
          <p:nvPr/>
        </p:nvSpPr>
        <p:spPr>
          <a:xfrm>
            <a:off x="1617261" y="5011711"/>
            <a:ext cx="1480782" cy="60396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 G 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[0,1,0]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589E0-317E-D097-8A98-219119A0B794}"/>
              </a:ext>
            </a:extLst>
          </p:cNvPr>
          <p:cNvSpPr/>
          <p:nvPr/>
        </p:nvSpPr>
        <p:spPr>
          <a:xfrm>
            <a:off x="1617261" y="5680069"/>
            <a:ext cx="1480782" cy="60395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G B</a:t>
            </a:r>
          </a:p>
          <a:p>
            <a:pPr algn="ctr"/>
            <a:r>
              <a:rPr lang="en-US" dirty="0"/>
              <a:t>[0,0,1]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5C4E22-7D5B-2CDE-0A10-A4C705F507C7}"/>
              </a:ext>
            </a:extLst>
          </p:cNvPr>
          <p:cNvSpPr/>
          <p:nvPr/>
        </p:nvSpPr>
        <p:spPr>
          <a:xfrm>
            <a:off x="4276014" y="4738755"/>
            <a:ext cx="1480782" cy="876916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 G 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[1,0,1]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77ACD8-E4EA-7898-7827-63605A4396BD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098043" y="4645333"/>
            <a:ext cx="1177971" cy="531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DED8E7-5C73-73F1-889C-3A7595FB95A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098043" y="5177213"/>
            <a:ext cx="1177971" cy="136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B50722-FC61-ED71-8BEC-8BC8C8FFF9B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098043" y="5177213"/>
            <a:ext cx="1177971" cy="804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338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653</Words>
  <Application>Microsoft Office PowerPoint</Application>
  <PresentationFormat>Widescreen</PresentationFormat>
  <Paragraphs>212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Demonstration of SOM weight evolution</vt:lpstr>
      <vt:lpstr>Training Data</vt:lpstr>
      <vt:lpstr>Training Data</vt:lpstr>
      <vt:lpstr>Training Data</vt:lpstr>
      <vt:lpstr>Training Data</vt:lpstr>
      <vt:lpstr>Training Data</vt:lpstr>
      <vt:lpstr>Training Data</vt:lpstr>
      <vt:lpstr>Training Data</vt:lpstr>
      <vt:lpstr>Training Data</vt:lpstr>
      <vt:lpstr>Training Data</vt:lpstr>
      <vt:lpstr>Training Data</vt:lpstr>
      <vt:lpstr>Feature Planes</vt:lpstr>
      <vt:lpstr>Feature Planes</vt:lpstr>
      <vt:lpstr>Feature Planes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Matt</dc:creator>
  <cp:lastModifiedBy>Jeremy Matt</cp:lastModifiedBy>
  <cp:revision>61</cp:revision>
  <dcterms:created xsi:type="dcterms:W3CDTF">2021-10-13T22:42:25Z</dcterms:created>
  <dcterms:modified xsi:type="dcterms:W3CDTF">2022-10-27T01:48:11Z</dcterms:modified>
</cp:coreProperties>
</file>